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48"/>
  </p:notesMasterIdLst>
  <p:sldIdLst>
    <p:sldId id="681" r:id="rId5"/>
    <p:sldId id="593" r:id="rId6"/>
    <p:sldId id="2145706634" r:id="rId7"/>
    <p:sldId id="2145706601" r:id="rId8"/>
    <p:sldId id="2145706602" r:id="rId9"/>
    <p:sldId id="2145706671" r:id="rId10"/>
    <p:sldId id="2145706672" r:id="rId11"/>
    <p:sldId id="2145706670" r:id="rId12"/>
    <p:sldId id="2145706604" r:id="rId13"/>
    <p:sldId id="2145706606" r:id="rId14"/>
    <p:sldId id="2145706607" r:id="rId15"/>
    <p:sldId id="2145706662" r:id="rId16"/>
    <p:sldId id="2145706663" r:id="rId17"/>
    <p:sldId id="2145706664" r:id="rId18"/>
    <p:sldId id="2145706665" r:id="rId19"/>
    <p:sldId id="2145706666" r:id="rId20"/>
    <p:sldId id="2145706667" r:id="rId21"/>
    <p:sldId id="2145706615" r:id="rId22"/>
    <p:sldId id="2145706668" r:id="rId23"/>
    <p:sldId id="2145706616" r:id="rId24"/>
    <p:sldId id="692" r:id="rId25"/>
    <p:sldId id="594" r:id="rId26"/>
    <p:sldId id="2145706635" r:id="rId27"/>
    <p:sldId id="545" r:id="rId28"/>
    <p:sldId id="2145706636" r:id="rId29"/>
    <p:sldId id="2145706637" r:id="rId30"/>
    <p:sldId id="2145706678" r:id="rId31"/>
    <p:sldId id="2145706679" r:id="rId32"/>
    <p:sldId id="2145706680" r:id="rId33"/>
    <p:sldId id="2145706638" r:id="rId34"/>
    <p:sldId id="2145706681" r:id="rId35"/>
    <p:sldId id="2145706682" r:id="rId36"/>
    <p:sldId id="2145706643" r:id="rId37"/>
    <p:sldId id="2145706683" r:id="rId38"/>
    <p:sldId id="2145706684" r:id="rId39"/>
    <p:sldId id="2145706685" r:id="rId40"/>
    <p:sldId id="2145706647" r:id="rId41"/>
    <p:sldId id="2145706648" r:id="rId42"/>
    <p:sldId id="552" r:id="rId43"/>
    <p:sldId id="2145706649" r:id="rId44"/>
    <p:sldId id="2145706650" r:id="rId45"/>
    <p:sldId id="2145706677" r:id="rId46"/>
    <p:sldId id="689" r:id="rId4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C69E57-8087-AF17-9905-A1C4C88F1DC3}" name="Claire Newton" initials="CN" userId="S::c.newton@genedrive.com::013f4a4b-fec1-46c9-b37b-c37bda5f9542" providerId="AD"/>
  <p188:author id="{85D30E64-AE4F-1FBA-A145-872FD8F03953}" name="Amy Lightfoot" initials="AL" userId="S::A.Lightfoot@genedrive.com::503d0e90-6aba-41fb-b203-748098ca39e1" providerId="AD"/>
  <p188:author id="{A2F5C86F-4FF5-558A-DF3A-1BA48EF27943}" name="Kimberly Howard" initials="KH" userId="S::k.howard@genedrive.com::64fd0e90-4c32-4eb2-971c-13271207e2ff" providerId="AD"/>
  <p188:author id="{CF892591-EBB5-5DE3-7691-276F009BFEA8}" name="Shaun Ainsworth" initials="SA" userId="S::S.Ainsworth@genedrive.com::e985b0b5-4fc2-4664-8e3c-3cd36b9c481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41"/>
    <a:srgbClr val="00853E"/>
    <a:srgbClr val="009BA4"/>
    <a:srgbClr val="009481"/>
    <a:srgbClr val="35A9E1"/>
    <a:srgbClr val="475C6D"/>
    <a:srgbClr val="30D4C7"/>
    <a:srgbClr val="87CDD5"/>
    <a:srgbClr val="8597A3"/>
    <a:srgbClr val="009F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8E52F6-6A8F-4A0B-961B-F192A48C63B7}" v="204" dt="2025-12-04T11:00:00.8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76"/>
    <p:restoredTop sz="84465" autoAdjust="0"/>
  </p:normalViewPr>
  <p:slideViewPr>
    <p:cSldViewPr snapToGrid="0">
      <p:cViewPr varScale="1">
        <p:scale>
          <a:sx n="102" d="100"/>
          <a:sy n="102" d="100"/>
        </p:scale>
        <p:origin x="1022" y="7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Newton" userId="013f4a4b-fec1-46c9-b37b-c37bda5f9542" providerId="ADAL" clId="{ACFA0F0B-0A64-42AE-9056-D45F343556C4}"/>
    <pc:docChg chg="undo redo custSel addSld delSld modSld sldOrd modMainMaster">
      <pc:chgData name="Claire Newton" userId="013f4a4b-fec1-46c9-b37b-c37bda5f9542" providerId="ADAL" clId="{ACFA0F0B-0A64-42AE-9056-D45F343556C4}" dt="2025-12-04T11:03:28.426" v="1753" actId="20577"/>
      <pc:docMkLst>
        <pc:docMk/>
      </pc:docMkLst>
      <pc:sldChg chg="addSp delSp modSp mod modAnim">
        <pc:chgData name="Claire Newton" userId="013f4a4b-fec1-46c9-b37b-c37bda5f9542" providerId="ADAL" clId="{ACFA0F0B-0A64-42AE-9056-D45F343556C4}" dt="2025-12-04T09:58:29.222" v="1606" actId="20577"/>
        <pc:sldMkLst>
          <pc:docMk/>
          <pc:sldMk cId="0" sldId="545"/>
        </pc:sldMkLst>
        <pc:spChg chg="mod">
          <ac:chgData name="Claire Newton" userId="013f4a4b-fec1-46c9-b37b-c37bda5f9542" providerId="ADAL" clId="{ACFA0F0B-0A64-42AE-9056-D45F343556C4}" dt="2025-12-04T09:58:29.222" v="1606" actId="20577"/>
          <ac:spMkLst>
            <pc:docMk/>
            <pc:sldMk cId="0" sldId="545"/>
            <ac:spMk id="9" creationId="{8518E2DD-79FC-43E5-832C-BA17583A5158}"/>
          </ac:spMkLst>
        </pc:spChg>
        <pc:spChg chg="del">
          <ac:chgData name="Claire Newton" userId="013f4a4b-fec1-46c9-b37b-c37bda5f9542" providerId="ADAL" clId="{ACFA0F0B-0A64-42AE-9056-D45F343556C4}" dt="2025-12-03T14:31:22.444" v="568" actId="478"/>
          <ac:spMkLst>
            <pc:docMk/>
            <pc:sldMk cId="0" sldId="545"/>
            <ac:spMk id="10" creationId="{809FFF4F-EB6D-3CBD-4BA3-60207203C0D7}"/>
          </ac:spMkLst>
        </pc:spChg>
        <pc:picChg chg="add mod modCrop">
          <ac:chgData name="Claire Newton" userId="013f4a4b-fec1-46c9-b37b-c37bda5f9542" providerId="ADAL" clId="{ACFA0F0B-0A64-42AE-9056-D45F343556C4}" dt="2025-12-03T16:09:41.925" v="1114" actId="732"/>
          <ac:picMkLst>
            <pc:docMk/>
            <pc:sldMk cId="0" sldId="545"/>
            <ac:picMk id="3" creationId="{91F1CEA6-9F28-1731-CFD6-9154136FCA41}"/>
          </ac:picMkLst>
        </pc:picChg>
        <pc:picChg chg="del">
          <ac:chgData name="Claire Newton" userId="013f4a4b-fec1-46c9-b37b-c37bda5f9542" providerId="ADAL" clId="{ACFA0F0B-0A64-42AE-9056-D45F343556C4}" dt="2025-12-03T16:08:38.865" v="1099" actId="478"/>
          <ac:picMkLst>
            <pc:docMk/>
            <pc:sldMk cId="0" sldId="545"/>
            <ac:picMk id="15" creationId="{DAFBBEE2-3E33-93B7-4BE0-90A21BC6F830}"/>
          </ac:picMkLst>
        </pc:picChg>
      </pc:sldChg>
      <pc:sldChg chg="modSp mod">
        <pc:chgData name="Claire Newton" userId="013f4a4b-fec1-46c9-b37b-c37bda5f9542" providerId="ADAL" clId="{ACFA0F0B-0A64-42AE-9056-D45F343556C4}" dt="2025-12-04T11:02:51.604" v="1751" actId="207"/>
        <pc:sldMkLst>
          <pc:docMk/>
          <pc:sldMk cId="0" sldId="552"/>
        </pc:sldMkLst>
        <pc:spChg chg="mod">
          <ac:chgData name="Claire Newton" userId="013f4a4b-fec1-46c9-b37b-c37bda5f9542" providerId="ADAL" clId="{ACFA0F0B-0A64-42AE-9056-D45F343556C4}" dt="2025-12-04T11:02:51.604" v="1751" actId="207"/>
          <ac:spMkLst>
            <pc:docMk/>
            <pc:sldMk cId="0" sldId="552"/>
            <ac:spMk id="3" creationId="{00000000-0000-0000-0000-000000000000}"/>
          </ac:spMkLst>
        </pc:spChg>
      </pc:sldChg>
      <pc:sldChg chg="addSp delSp modSp mod modClrScheme modAnim chgLayout">
        <pc:chgData name="Claire Newton" userId="013f4a4b-fec1-46c9-b37b-c37bda5f9542" providerId="ADAL" clId="{ACFA0F0B-0A64-42AE-9056-D45F343556C4}" dt="2025-12-03T16:47:38.067" v="1428" actId="14100"/>
        <pc:sldMkLst>
          <pc:docMk/>
          <pc:sldMk cId="3508732502" sldId="692"/>
        </pc:sldMkLst>
        <pc:spChg chg="add del mod ord">
          <ac:chgData name="Claire Newton" userId="013f4a4b-fec1-46c9-b37b-c37bda5f9542" providerId="ADAL" clId="{ACFA0F0B-0A64-42AE-9056-D45F343556C4}" dt="2025-12-03T14:29:58.738" v="539" actId="478"/>
          <ac:spMkLst>
            <pc:docMk/>
            <pc:sldMk cId="3508732502" sldId="692"/>
            <ac:spMk id="3" creationId="{75E6BCE1-B5FB-FE8F-5280-BFDD5999DBBA}"/>
          </ac:spMkLst>
        </pc:spChg>
        <pc:spChg chg="del">
          <ac:chgData name="Claire Newton" userId="013f4a4b-fec1-46c9-b37b-c37bda5f9542" providerId="ADAL" clId="{ACFA0F0B-0A64-42AE-9056-D45F343556C4}" dt="2025-12-03T14:29:46.595" v="534" actId="478"/>
          <ac:spMkLst>
            <pc:docMk/>
            <pc:sldMk cId="3508732502" sldId="692"/>
            <ac:spMk id="4" creationId="{A86B73BF-01F1-71F1-8F1D-3A69CBCDC063}"/>
          </ac:spMkLst>
        </pc:spChg>
        <pc:spChg chg="add del mod ord">
          <ac:chgData name="Claire Newton" userId="013f4a4b-fec1-46c9-b37b-c37bda5f9542" providerId="ADAL" clId="{ACFA0F0B-0A64-42AE-9056-D45F343556C4}" dt="2025-12-03T14:30:00.058" v="540" actId="478"/>
          <ac:spMkLst>
            <pc:docMk/>
            <pc:sldMk cId="3508732502" sldId="692"/>
            <ac:spMk id="11" creationId="{48888873-BF1C-7D8E-AA8C-4664DAC98B72}"/>
          </ac:spMkLst>
        </pc:spChg>
        <pc:spChg chg="mod">
          <ac:chgData name="Claire Newton" userId="013f4a4b-fec1-46c9-b37b-c37bda5f9542" providerId="ADAL" clId="{ACFA0F0B-0A64-42AE-9056-D45F343556C4}" dt="2025-12-03T16:47:38.067" v="1428" actId="14100"/>
          <ac:spMkLst>
            <pc:docMk/>
            <pc:sldMk cId="3508732502" sldId="692"/>
            <ac:spMk id="12" creationId="{A5B9A9E5-27AC-598D-8715-F1FB91D9B644}"/>
          </ac:spMkLst>
        </pc:spChg>
        <pc:spChg chg="add del mod ord">
          <ac:chgData name="Claire Newton" userId="013f4a4b-fec1-46c9-b37b-c37bda5f9542" providerId="ADAL" clId="{ACFA0F0B-0A64-42AE-9056-D45F343556C4}" dt="2025-12-03T14:30:01.586" v="541" actId="478"/>
          <ac:spMkLst>
            <pc:docMk/>
            <pc:sldMk cId="3508732502" sldId="692"/>
            <ac:spMk id="13" creationId="{1C1EA382-6AA3-E1C1-DA8A-C93186ED3E5F}"/>
          </ac:spMkLst>
        </pc:spChg>
        <pc:grpChg chg="del">
          <ac:chgData name="Claire Newton" userId="013f4a4b-fec1-46c9-b37b-c37bda5f9542" providerId="ADAL" clId="{ACFA0F0B-0A64-42AE-9056-D45F343556C4}" dt="2025-12-03T14:29:51.242" v="536" actId="478"/>
          <ac:grpSpMkLst>
            <pc:docMk/>
            <pc:sldMk cId="3508732502" sldId="692"/>
            <ac:grpSpMk id="9" creationId="{ED504DFE-24AA-5CAA-5E5B-E71203FDBA75}"/>
          </ac:grpSpMkLst>
        </pc:grpChg>
        <pc:picChg chg="del">
          <ac:chgData name="Claire Newton" userId="013f4a4b-fec1-46c9-b37b-c37bda5f9542" providerId="ADAL" clId="{ACFA0F0B-0A64-42AE-9056-D45F343556C4}" dt="2025-12-03T14:29:45.129" v="532" actId="478"/>
          <ac:picMkLst>
            <pc:docMk/>
            <pc:sldMk cId="3508732502" sldId="692"/>
            <ac:picMk id="2" creationId="{553DDBDC-1BE8-007B-755E-4521710247E0}"/>
          </ac:picMkLst>
        </pc:picChg>
        <pc:picChg chg="del">
          <ac:chgData name="Claire Newton" userId="013f4a4b-fec1-46c9-b37b-c37bda5f9542" providerId="ADAL" clId="{ACFA0F0B-0A64-42AE-9056-D45F343556C4}" dt="2025-12-03T15:56:34.169" v="1027" actId="478"/>
          <ac:picMkLst>
            <pc:docMk/>
            <pc:sldMk cId="3508732502" sldId="692"/>
            <ac:picMk id="5" creationId="{28C7860C-DBD8-6515-5E2C-8A1094427C91}"/>
          </ac:picMkLst>
        </pc:picChg>
        <pc:picChg chg="add del mod">
          <ac:chgData name="Claire Newton" userId="013f4a4b-fec1-46c9-b37b-c37bda5f9542" providerId="ADAL" clId="{ACFA0F0B-0A64-42AE-9056-D45F343556C4}" dt="2025-12-03T15:57:13.545" v="1032" actId="478"/>
          <ac:picMkLst>
            <pc:docMk/>
            <pc:sldMk cId="3508732502" sldId="692"/>
            <ac:picMk id="19" creationId="{3E50EEA7-2F2B-EDA2-1406-B282CE790997}"/>
          </ac:picMkLst>
        </pc:picChg>
        <pc:picChg chg="add mod">
          <ac:chgData name="Claire Newton" userId="013f4a4b-fec1-46c9-b37b-c37bda5f9542" providerId="ADAL" clId="{ACFA0F0B-0A64-42AE-9056-D45F343556C4}" dt="2025-12-03T15:59:54.264" v="1038" actId="1076"/>
          <ac:picMkLst>
            <pc:docMk/>
            <pc:sldMk cId="3508732502" sldId="692"/>
            <ac:picMk id="20" creationId="{86C0AA7B-B8FD-BD55-8E90-46FF2602E5FD}"/>
          </ac:picMkLst>
        </pc:picChg>
        <pc:picChg chg="del">
          <ac:chgData name="Claire Newton" userId="013f4a4b-fec1-46c9-b37b-c37bda5f9542" providerId="ADAL" clId="{ACFA0F0B-0A64-42AE-9056-D45F343556C4}" dt="2025-12-03T14:29:56.495" v="538" actId="478"/>
          <ac:picMkLst>
            <pc:docMk/>
            <pc:sldMk cId="3508732502" sldId="692"/>
            <ac:picMk id="21" creationId="{C0564E47-5E6C-3279-7139-EFC93C714BD8}"/>
          </ac:picMkLst>
        </pc:picChg>
        <pc:picChg chg="del">
          <ac:chgData name="Claire Newton" userId="013f4a4b-fec1-46c9-b37b-c37bda5f9542" providerId="ADAL" clId="{ACFA0F0B-0A64-42AE-9056-D45F343556C4}" dt="2025-12-03T14:29:45.790" v="533" actId="478"/>
          <ac:picMkLst>
            <pc:docMk/>
            <pc:sldMk cId="3508732502" sldId="692"/>
            <ac:picMk id="22" creationId="{E5CAC1BC-438F-B917-52D4-1CD9D847488D}"/>
          </ac:picMkLst>
        </pc:picChg>
        <pc:cxnChg chg="del">
          <ac:chgData name="Claire Newton" userId="013f4a4b-fec1-46c9-b37b-c37bda5f9542" providerId="ADAL" clId="{ACFA0F0B-0A64-42AE-9056-D45F343556C4}" dt="2025-12-03T14:29:49.700" v="535" actId="478"/>
          <ac:cxnSpMkLst>
            <pc:docMk/>
            <pc:sldMk cId="3508732502" sldId="692"/>
            <ac:cxnSpMk id="17" creationId="{4C7AC69B-F047-F8C9-842F-055A6BB5C6D9}"/>
          </ac:cxnSpMkLst>
        </pc:cxnChg>
      </pc:sldChg>
      <pc:sldChg chg="addSp delSp modSp mod modClrScheme chgLayout">
        <pc:chgData name="Claire Newton" userId="013f4a4b-fec1-46c9-b37b-c37bda5f9542" providerId="ADAL" clId="{ACFA0F0B-0A64-42AE-9056-D45F343556C4}" dt="2025-12-04T08:51:22.132" v="1482" actId="1036"/>
        <pc:sldMkLst>
          <pc:docMk/>
          <pc:sldMk cId="654306824" sldId="2145706601"/>
        </pc:sldMkLst>
        <pc:spChg chg="add del mod ord">
          <ac:chgData name="Claire Newton" userId="013f4a4b-fec1-46c9-b37b-c37bda5f9542" providerId="ADAL" clId="{ACFA0F0B-0A64-42AE-9056-D45F343556C4}" dt="2025-12-03T14:20:46.955" v="330" actId="478"/>
          <ac:spMkLst>
            <pc:docMk/>
            <pc:sldMk cId="654306824" sldId="2145706601"/>
            <ac:spMk id="3" creationId="{A02F3C52-B5BE-ECFB-DAD3-73A0CA0B1840}"/>
          </ac:spMkLst>
        </pc:spChg>
        <pc:spChg chg="del">
          <ac:chgData name="Claire Newton" userId="013f4a4b-fec1-46c9-b37b-c37bda5f9542" providerId="ADAL" clId="{ACFA0F0B-0A64-42AE-9056-D45F343556C4}" dt="2025-12-03T14:20:30.574" v="326" actId="478"/>
          <ac:spMkLst>
            <pc:docMk/>
            <pc:sldMk cId="654306824" sldId="2145706601"/>
            <ac:spMk id="4" creationId="{A86B73BF-01F1-71F1-8F1D-3A69CBCDC063}"/>
          </ac:spMkLst>
        </pc:spChg>
        <pc:spChg chg="add del mod ord">
          <ac:chgData name="Claire Newton" userId="013f4a4b-fec1-46c9-b37b-c37bda5f9542" providerId="ADAL" clId="{ACFA0F0B-0A64-42AE-9056-D45F343556C4}" dt="2025-12-03T14:20:52.065" v="331" actId="478"/>
          <ac:spMkLst>
            <pc:docMk/>
            <pc:sldMk cId="654306824" sldId="2145706601"/>
            <ac:spMk id="5" creationId="{8E1617A6-B35A-697E-74DB-430C1B53182F}"/>
          </ac:spMkLst>
        </pc:spChg>
        <pc:spChg chg="del topLvl">
          <ac:chgData name="Claire Newton" userId="013f4a4b-fec1-46c9-b37b-c37bda5f9542" providerId="ADAL" clId="{ACFA0F0B-0A64-42AE-9056-D45F343556C4}" dt="2025-12-03T14:20:35.748" v="328" actId="478"/>
          <ac:spMkLst>
            <pc:docMk/>
            <pc:sldMk cId="654306824" sldId="2145706601"/>
            <ac:spMk id="10" creationId="{99994DF4-ADEF-5345-56A8-A01BF2ADC916}"/>
          </ac:spMkLst>
        </pc:spChg>
        <pc:spChg chg="add del mod ord">
          <ac:chgData name="Claire Newton" userId="013f4a4b-fec1-46c9-b37b-c37bda5f9542" providerId="ADAL" clId="{ACFA0F0B-0A64-42AE-9056-D45F343556C4}" dt="2025-12-03T14:20:54.608" v="332" actId="478"/>
          <ac:spMkLst>
            <pc:docMk/>
            <pc:sldMk cId="654306824" sldId="2145706601"/>
            <ac:spMk id="11" creationId="{58B08CCC-3918-6921-386E-F1CC48DB372E}"/>
          </ac:spMkLst>
        </pc:spChg>
        <pc:spChg chg="del topLvl">
          <ac:chgData name="Claire Newton" userId="013f4a4b-fec1-46c9-b37b-c37bda5f9542" providerId="ADAL" clId="{ACFA0F0B-0A64-42AE-9056-D45F343556C4}" dt="2025-12-03T14:20:34.169" v="327" actId="478"/>
          <ac:spMkLst>
            <pc:docMk/>
            <pc:sldMk cId="654306824" sldId="2145706601"/>
            <ac:spMk id="15" creationId="{32CDCBCD-F34F-08C3-2CAD-A20F4023BB8A}"/>
          </ac:spMkLst>
        </pc:spChg>
        <pc:spChg chg="mod">
          <ac:chgData name="Claire Newton" userId="013f4a4b-fec1-46c9-b37b-c37bda5f9542" providerId="ADAL" clId="{ACFA0F0B-0A64-42AE-9056-D45F343556C4}" dt="2025-12-04T08:50:01.515" v="1481" actId="113"/>
          <ac:spMkLst>
            <pc:docMk/>
            <pc:sldMk cId="654306824" sldId="2145706601"/>
            <ac:spMk id="16" creationId="{8518E2DD-79FC-43E5-832C-BA17583A5158}"/>
          </ac:spMkLst>
        </pc:spChg>
        <pc:spChg chg="mod">
          <ac:chgData name="Claire Newton" userId="013f4a4b-fec1-46c9-b37b-c37bda5f9542" providerId="ADAL" clId="{ACFA0F0B-0A64-42AE-9056-D45F343556C4}" dt="2025-12-03T14:41:41.754" v="706" actId="14100"/>
          <ac:spMkLst>
            <pc:docMk/>
            <pc:sldMk cId="654306824" sldId="2145706601"/>
            <ac:spMk id="20" creationId="{A6A41337-DC8B-D699-3909-86615ABA04C5}"/>
          </ac:spMkLst>
        </pc:spChg>
        <pc:grpChg chg="del">
          <ac:chgData name="Claire Newton" userId="013f4a4b-fec1-46c9-b37b-c37bda5f9542" providerId="ADAL" clId="{ACFA0F0B-0A64-42AE-9056-D45F343556C4}" dt="2025-12-03T14:20:34.169" v="327" actId="478"/>
          <ac:grpSpMkLst>
            <pc:docMk/>
            <pc:sldMk cId="654306824" sldId="2145706601"/>
            <ac:grpSpMk id="9" creationId="{ED504DFE-24AA-5CAA-5E5B-E71203FDBA75}"/>
          </ac:grpSpMkLst>
        </pc:grpChg>
        <pc:picChg chg="del">
          <ac:chgData name="Claire Newton" userId="013f4a4b-fec1-46c9-b37b-c37bda5f9542" providerId="ADAL" clId="{ACFA0F0B-0A64-42AE-9056-D45F343556C4}" dt="2025-12-03T14:20:57.744" v="334" actId="478"/>
          <ac:picMkLst>
            <pc:docMk/>
            <pc:sldMk cId="654306824" sldId="2145706601"/>
            <ac:picMk id="2" creationId="{553DDBDC-1BE8-007B-755E-4521710247E0}"/>
          </ac:picMkLst>
        </pc:picChg>
        <pc:picChg chg="del">
          <ac:chgData name="Claire Newton" userId="013f4a4b-fec1-46c9-b37b-c37bda5f9542" providerId="ADAL" clId="{ACFA0F0B-0A64-42AE-9056-D45F343556C4}" dt="2025-12-03T14:20:59.803" v="335" actId="478"/>
          <ac:picMkLst>
            <pc:docMk/>
            <pc:sldMk cId="654306824" sldId="2145706601"/>
            <ac:picMk id="8" creationId="{F608650C-0306-2632-0CB1-5BC700B194FC}"/>
          </ac:picMkLst>
        </pc:picChg>
        <pc:picChg chg="add mod">
          <ac:chgData name="Claire Newton" userId="013f4a4b-fec1-46c9-b37b-c37bda5f9542" providerId="ADAL" clId="{ACFA0F0B-0A64-42AE-9056-D45F343556C4}" dt="2025-12-03T14:42:26.771" v="719" actId="1076"/>
          <ac:picMkLst>
            <pc:docMk/>
            <pc:sldMk cId="654306824" sldId="2145706601"/>
            <ac:picMk id="13" creationId="{3D3558F8-AF9A-F1B5-9C61-750BB4B07661}"/>
          </ac:picMkLst>
        </pc:picChg>
        <pc:picChg chg="mod">
          <ac:chgData name="Claire Newton" userId="013f4a4b-fec1-46c9-b37b-c37bda5f9542" providerId="ADAL" clId="{ACFA0F0B-0A64-42AE-9056-D45F343556C4}" dt="2025-12-03T14:42:14.297" v="717" actId="1076"/>
          <ac:picMkLst>
            <pc:docMk/>
            <pc:sldMk cId="654306824" sldId="2145706601"/>
            <ac:picMk id="19" creationId="{D787D48C-C590-76BD-FD42-7462804BF22E}"/>
          </ac:picMkLst>
        </pc:picChg>
        <pc:picChg chg="del">
          <ac:chgData name="Claire Newton" userId="013f4a4b-fec1-46c9-b37b-c37bda5f9542" providerId="ADAL" clId="{ACFA0F0B-0A64-42AE-9056-D45F343556C4}" dt="2025-12-03T14:21:01.570" v="336" actId="478"/>
          <ac:picMkLst>
            <pc:docMk/>
            <pc:sldMk cId="654306824" sldId="2145706601"/>
            <ac:picMk id="21" creationId="{C0564E47-5E6C-3279-7139-EFC93C714BD8}"/>
          </ac:picMkLst>
        </pc:picChg>
        <pc:picChg chg="del">
          <ac:chgData name="Claire Newton" userId="013f4a4b-fec1-46c9-b37b-c37bda5f9542" providerId="ADAL" clId="{ACFA0F0B-0A64-42AE-9056-D45F343556C4}" dt="2025-12-03T14:20:29.849" v="325" actId="478"/>
          <ac:picMkLst>
            <pc:docMk/>
            <pc:sldMk cId="654306824" sldId="2145706601"/>
            <ac:picMk id="22" creationId="{E5CAC1BC-438F-B917-52D4-1CD9D847488D}"/>
          </ac:picMkLst>
        </pc:picChg>
        <pc:picChg chg="del mod">
          <ac:chgData name="Claire Newton" userId="013f4a4b-fec1-46c9-b37b-c37bda5f9542" providerId="ADAL" clId="{ACFA0F0B-0A64-42AE-9056-D45F343556C4}" dt="2025-12-03T14:41:49.172" v="709" actId="478"/>
          <ac:picMkLst>
            <pc:docMk/>
            <pc:sldMk cId="654306824" sldId="2145706601"/>
            <ac:picMk id="23" creationId="{86252913-B1FF-FB1F-1C78-B4C3B5323F77}"/>
          </ac:picMkLst>
        </pc:picChg>
        <pc:picChg chg="mod">
          <ac:chgData name="Claire Newton" userId="013f4a4b-fec1-46c9-b37b-c37bda5f9542" providerId="ADAL" clId="{ACFA0F0B-0A64-42AE-9056-D45F343556C4}" dt="2025-12-04T08:51:22.132" v="1482" actId="1036"/>
          <ac:picMkLst>
            <pc:docMk/>
            <pc:sldMk cId="654306824" sldId="2145706601"/>
            <ac:picMk id="24" creationId="{4EDAE000-B7B8-EF67-553D-F6269D84A966}"/>
          </ac:picMkLst>
        </pc:picChg>
        <pc:cxnChg chg="del">
          <ac:chgData name="Claire Newton" userId="013f4a4b-fec1-46c9-b37b-c37bda5f9542" providerId="ADAL" clId="{ACFA0F0B-0A64-42AE-9056-D45F343556C4}" dt="2025-12-03T14:20:56.549" v="333" actId="478"/>
          <ac:cxnSpMkLst>
            <pc:docMk/>
            <pc:sldMk cId="654306824" sldId="2145706601"/>
            <ac:cxnSpMk id="17" creationId="{4C7AC69B-F047-F8C9-842F-055A6BB5C6D9}"/>
          </ac:cxnSpMkLst>
        </pc:cxnChg>
      </pc:sldChg>
      <pc:sldChg chg="addSp delSp modSp mod modClrScheme chgLayout">
        <pc:chgData name="Claire Newton" userId="013f4a4b-fec1-46c9-b37b-c37bda5f9542" providerId="ADAL" clId="{ACFA0F0B-0A64-42AE-9056-D45F343556C4}" dt="2025-12-04T10:51:47.552" v="1630" actId="20577"/>
        <pc:sldMkLst>
          <pc:docMk/>
          <pc:sldMk cId="2223023297" sldId="2145706602"/>
        </pc:sldMkLst>
        <pc:spChg chg="del">
          <ac:chgData name="Claire Newton" userId="013f4a4b-fec1-46c9-b37b-c37bda5f9542" providerId="ADAL" clId="{ACFA0F0B-0A64-42AE-9056-D45F343556C4}" dt="2025-12-03T14:21:13.521" v="341" actId="478"/>
          <ac:spMkLst>
            <pc:docMk/>
            <pc:sldMk cId="2223023297" sldId="2145706602"/>
            <ac:spMk id="4" creationId="{A86B73BF-01F1-71F1-8F1D-3A69CBCDC063}"/>
          </ac:spMkLst>
        </pc:spChg>
        <pc:spChg chg="mod">
          <ac:chgData name="Claire Newton" userId="013f4a4b-fec1-46c9-b37b-c37bda5f9542" providerId="ADAL" clId="{ACFA0F0B-0A64-42AE-9056-D45F343556C4}" dt="2025-12-04T10:51:47.552" v="1630" actId="20577"/>
          <ac:spMkLst>
            <pc:docMk/>
            <pc:sldMk cId="2223023297" sldId="2145706602"/>
            <ac:spMk id="6" creationId="{F057A2ED-4D04-9BD5-63A7-192824F9F5AA}"/>
          </ac:spMkLst>
        </pc:spChg>
        <pc:spChg chg="add del mod ord">
          <ac:chgData name="Claire Newton" userId="013f4a4b-fec1-46c9-b37b-c37bda5f9542" providerId="ADAL" clId="{ACFA0F0B-0A64-42AE-9056-D45F343556C4}" dt="2025-12-03T14:21:31.226" v="347" actId="478"/>
          <ac:spMkLst>
            <pc:docMk/>
            <pc:sldMk cId="2223023297" sldId="2145706602"/>
            <ac:spMk id="8" creationId="{A5DD3A2A-FA1B-7B55-32DA-A24C71C34CB7}"/>
          </ac:spMkLst>
        </pc:spChg>
        <pc:spChg chg="del topLvl">
          <ac:chgData name="Claire Newton" userId="013f4a4b-fec1-46c9-b37b-c37bda5f9542" providerId="ADAL" clId="{ACFA0F0B-0A64-42AE-9056-D45F343556C4}" dt="2025-12-03T14:21:19.978" v="344" actId="478"/>
          <ac:spMkLst>
            <pc:docMk/>
            <pc:sldMk cId="2223023297" sldId="2145706602"/>
            <ac:spMk id="10" creationId="{99994DF4-ADEF-5345-56A8-A01BF2ADC916}"/>
          </ac:spMkLst>
        </pc:spChg>
        <pc:spChg chg="add del mod ord">
          <ac:chgData name="Claire Newton" userId="013f4a4b-fec1-46c9-b37b-c37bda5f9542" providerId="ADAL" clId="{ACFA0F0B-0A64-42AE-9056-D45F343556C4}" dt="2025-12-03T14:21:29.661" v="346" actId="478"/>
          <ac:spMkLst>
            <pc:docMk/>
            <pc:sldMk cId="2223023297" sldId="2145706602"/>
            <ac:spMk id="13" creationId="{068EF148-0F23-7AD4-961B-ECD3C65A958B}"/>
          </ac:spMkLst>
        </pc:spChg>
        <pc:spChg chg="add del mod ord">
          <ac:chgData name="Claire Newton" userId="013f4a4b-fec1-46c9-b37b-c37bda5f9542" providerId="ADAL" clId="{ACFA0F0B-0A64-42AE-9056-D45F343556C4}" dt="2025-12-03T14:21:37.041" v="350" actId="478"/>
          <ac:spMkLst>
            <pc:docMk/>
            <pc:sldMk cId="2223023297" sldId="2145706602"/>
            <ac:spMk id="14" creationId="{3E0099D8-6BF9-EE24-A6F6-4567DF029AF4}"/>
          </ac:spMkLst>
        </pc:spChg>
        <pc:spChg chg="del topLvl">
          <ac:chgData name="Claire Newton" userId="013f4a4b-fec1-46c9-b37b-c37bda5f9542" providerId="ADAL" clId="{ACFA0F0B-0A64-42AE-9056-D45F343556C4}" dt="2025-12-03T14:21:18.873" v="343" actId="478"/>
          <ac:spMkLst>
            <pc:docMk/>
            <pc:sldMk cId="2223023297" sldId="2145706602"/>
            <ac:spMk id="15" creationId="{32CDCBCD-F34F-08C3-2CAD-A20F4023BB8A}"/>
          </ac:spMkLst>
        </pc:spChg>
        <pc:grpChg chg="del">
          <ac:chgData name="Claire Newton" userId="013f4a4b-fec1-46c9-b37b-c37bda5f9542" providerId="ADAL" clId="{ACFA0F0B-0A64-42AE-9056-D45F343556C4}" dt="2025-12-03T14:21:18.873" v="343" actId="478"/>
          <ac:grpSpMkLst>
            <pc:docMk/>
            <pc:sldMk cId="2223023297" sldId="2145706602"/>
            <ac:grpSpMk id="9" creationId="{ED504DFE-24AA-5CAA-5E5B-E71203FDBA75}"/>
          </ac:grpSpMkLst>
        </pc:grpChg>
        <pc:picChg chg="del">
          <ac:chgData name="Claire Newton" userId="013f4a4b-fec1-46c9-b37b-c37bda5f9542" providerId="ADAL" clId="{ACFA0F0B-0A64-42AE-9056-D45F343556C4}" dt="2025-12-03T14:21:15.020" v="342" actId="478"/>
          <ac:picMkLst>
            <pc:docMk/>
            <pc:sldMk cId="2223023297" sldId="2145706602"/>
            <ac:picMk id="2" creationId="{553DDBDC-1BE8-007B-755E-4521710247E0}"/>
          </ac:picMkLst>
        </pc:picChg>
        <pc:picChg chg="mod">
          <ac:chgData name="Claire Newton" userId="013f4a4b-fec1-46c9-b37b-c37bda5f9542" providerId="ADAL" clId="{ACFA0F0B-0A64-42AE-9056-D45F343556C4}" dt="2025-12-03T14:45:22.049" v="733" actId="1076"/>
          <ac:picMkLst>
            <pc:docMk/>
            <pc:sldMk cId="2223023297" sldId="2145706602"/>
            <ac:picMk id="3" creationId="{C919305D-42B8-39C2-4AB7-5D16987B6DFE}"/>
          </ac:picMkLst>
        </pc:picChg>
        <pc:picChg chg="add del mod">
          <ac:chgData name="Claire Newton" userId="013f4a4b-fec1-46c9-b37b-c37bda5f9542" providerId="ADAL" clId="{ACFA0F0B-0A64-42AE-9056-D45F343556C4}" dt="2025-12-03T14:44:06.292" v="728" actId="1076"/>
          <ac:picMkLst>
            <pc:docMk/>
            <pc:sldMk cId="2223023297" sldId="2145706602"/>
            <ac:picMk id="5" creationId="{3B3A4CAC-533E-6B76-B6D7-E01DB1B99604}"/>
          </ac:picMkLst>
        </pc:picChg>
        <pc:picChg chg="mod">
          <ac:chgData name="Claire Newton" userId="013f4a4b-fec1-46c9-b37b-c37bda5f9542" providerId="ADAL" clId="{ACFA0F0B-0A64-42AE-9056-D45F343556C4}" dt="2025-12-03T14:45:03.797" v="732" actId="1076"/>
          <ac:picMkLst>
            <pc:docMk/>
            <pc:sldMk cId="2223023297" sldId="2145706602"/>
            <ac:picMk id="11" creationId="{F8769B48-BE22-6E79-7F60-CF635B04C7D5}"/>
          </ac:picMkLst>
        </pc:picChg>
        <pc:picChg chg="del">
          <ac:chgData name="Claire Newton" userId="013f4a4b-fec1-46c9-b37b-c37bda5f9542" providerId="ADAL" clId="{ACFA0F0B-0A64-42AE-9056-D45F343556C4}" dt="2025-12-03T14:21:09.806" v="338" actId="478"/>
          <ac:picMkLst>
            <pc:docMk/>
            <pc:sldMk cId="2223023297" sldId="2145706602"/>
            <ac:picMk id="19" creationId="{CCEE45A2-3154-9179-38B3-388B6DF82A67}"/>
          </ac:picMkLst>
        </pc:picChg>
        <pc:picChg chg="del">
          <ac:chgData name="Claire Newton" userId="013f4a4b-fec1-46c9-b37b-c37bda5f9542" providerId="ADAL" clId="{ACFA0F0B-0A64-42AE-9056-D45F343556C4}" dt="2025-12-03T14:21:34.626" v="349" actId="478"/>
          <ac:picMkLst>
            <pc:docMk/>
            <pc:sldMk cId="2223023297" sldId="2145706602"/>
            <ac:picMk id="21" creationId="{C0564E47-5E6C-3279-7139-EFC93C714BD8}"/>
          </ac:picMkLst>
        </pc:picChg>
        <pc:picChg chg="del">
          <ac:chgData name="Claire Newton" userId="013f4a4b-fec1-46c9-b37b-c37bda5f9542" providerId="ADAL" clId="{ACFA0F0B-0A64-42AE-9056-D45F343556C4}" dt="2025-12-03T14:21:08.965" v="337" actId="478"/>
          <ac:picMkLst>
            <pc:docMk/>
            <pc:sldMk cId="2223023297" sldId="2145706602"/>
            <ac:picMk id="22" creationId="{E5CAC1BC-438F-B917-52D4-1CD9D847488D}"/>
          </ac:picMkLst>
        </pc:picChg>
        <pc:cxnChg chg="del">
          <ac:chgData name="Claire Newton" userId="013f4a4b-fec1-46c9-b37b-c37bda5f9542" providerId="ADAL" clId="{ACFA0F0B-0A64-42AE-9056-D45F343556C4}" dt="2025-12-03T14:21:33.462" v="348" actId="478"/>
          <ac:cxnSpMkLst>
            <pc:docMk/>
            <pc:sldMk cId="2223023297" sldId="2145706602"/>
            <ac:cxnSpMk id="17" creationId="{4C7AC69B-F047-F8C9-842F-055A6BB5C6D9}"/>
          </ac:cxnSpMkLst>
        </pc:cxnChg>
      </pc:sldChg>
      <pc:sldChg chg="addSp delSp modSp mod modClrScheme chgLayout">
        <pc:chgData name="Claire Newton" userId="013f4a4b-fec1-46c9-b37b-c37bda5f9542" providerId="ADAL" clId="{ACFA0F0B-0A64-42AE-9056-D45F343556C4}" dt="2025-12-04T09:03:53.113" v="1486" actId="20577"/>
        <pc:sldMkLst>
          <pc:docMk/>
          <pc:sldMk cId="844227084" sldId="2145706604"/>
        </pc:sldMkLst>
        <pc:spChg chg="add del mod ord">
          <ac:chgData name="Claire Newton" userId="013f4a4b-fec1-46c9-b37b-c37bda5f9542" providerId="ADAL" clId="{ACFA0F0B-0A64-42AE-9056-D45F343556C4}" dt="2025-12-03T14:23:43.639" v="388" actId="478"/>
          <ac:spMkLst>
            <pc:docMk/>
            <pc:sldMk cId="844227084" sldId="2145706604"/>
            <ac:spMk id="3" creationId="{08A84EA7-C3D3-A1A8-DB37-270E17421BE7}"/>
          </ac:spMkLst>
        </pc:spChg>
        <pc:spChg chg="del">
          <ac:chgData name="Claire Newton" userId="013f4a4b-fec1-46c9-b37b-c37bda5f9542" providerId="ADAL" clId="{ACFA0F0B-0A64-42AE-9056-D45F343556C4}" dt="2025-12-03T14:23:31.453" v="383" actId="478"/>
          <ac:spMkLst>
            <pc:docMk/>
            <pc:sldMk cId="844227084" sldId="2145706604"/>
            <ac:spMk id="4" creationId="{A86B73BF-01F1-71F1-8F1D-3A69CBCDC063}"/>
          </ac:spMkLst>
        </pc:spChg>
        <pc:spChg chg="mod">
          <ac:chgData name="Claire Newton" userId="013f4a4b-fec1-46c9-b37b-c37bda5f9542" providerId="ADAL" clId="{ACFA0F0B-0A64-42AE-9056-D45F343556C4}" dt="2025-12-04T09:03:53.113" v="1486" actId="20577"/>
          <ac:spMkLst>
            <pc:docMk/>
            <pc:sldMk cId="844227084" sldId="2145706604"/>
            <ac:spMk id="6" creationId="{F057A2ED-4D04-9BD5-63A7-192824F9F5AA}"/>
          </ac:spMkLst>
        </pc:spChg>
        <pc:spChg chg="add del mod ord">
          <ac:chgData name="Claire Newton" userId="013f4a4b-fec1-46c9-b37b-c37bda5f9542" providerId="ADAL" clId="{ACFA0F0B-0A64-42AE-9056-D45F343556C4}" dt="2025-12-03T14:23:41.905" v="387" actId="478"/>
          <ac:spMkLst>
            <pc:docMk/>
            <pc:sldMk cId="844227084" sldId="2145706604"/>
            <ac:spMk id="8" creationId="{C4F7FC84-93C9-4425-73B3-724661C18CAF}"/>
          </ac:spMkLst>
        </pc:spChg>
        <pc:spChg chg="add del mod ord">
          <ac:chgData name="Claire Newton" userId="013f4a4b-fec1-46c9-b37b-c37bda5f9542" providerId="ADAL" clId="{ACFA0F0B-0A64-42AE-9056-D45F343556C4}" dt="2025-12-03T14:24:02.914" v="392" actId="478"/>
          <ac:spMkLst>
            <pc:docMk/>
            <pc:sldMk cId="844227084" sldId="2145706604"/>
            <ac:spMk id="14" creationId="{BF428130-B09E-2900-86ED-992BA018C98C}"/>
          </ac:spMkLst>
        </pc:spChg>
        <pc:grpChg chg="del">
          <ac:chgData name="Claire Newton" userId="013f4a4b-fec1-46c9-b37b-c37bda5f9542" providerId="ADAL" clId="{ACFA0F0B-0A64-42AE-9056-D45F343556C4}" dt="2025-12-03T14:23:27.188" v="379" actId="478"/>
          <ac:grpSpMkLst>
            <pc:docMk/>
            <pc:sldMk cId="844227084" sldId="2145706604"/>
            <ac:grpSpMk id="9" creationId="{ED504DFE-24AA-5CAA-5E5B-E71203FDBA75}"/>
          </ac:grpSpMkLst>
        </pc:grpChg>
        <pc:picChg chg="del">
          <ac:chgData name="Claire Newton" userId="013f4a4b-fec1-46c9-b37b-c37bda5f9542" providerId="ADAL" clId="{ACFA0F0B-0A64-42AE-9056-D45F343556C4}" dt="2025-12-03T14:23:28.362" v="380" actId="478"/>
          <ac:picMkLst>
            <pc:docMk/>
            <pc:sldMk cId="844227084" sldId="2145706604"/>
            <ac:picMk id="2" creationId="{553DDBDC-1BE8-007B-755E-4521710247E0}"/>
          </ac:picMkLst>
        </pc:picChg>
        <pc:picChg chg="mod">
          <ac:chgData name="Claire Newton" userId="013f4a4b-fec1-46c9-b37b-c37bda5f9542" providerId="ADAL" clId="{ACFA0F0B-0A64-42AE-9056-D45F343556C4}" dt="2025-12-03T14:23:54.031" v="390" actId="1076"/>
          <ac:picMkLst>
            <pc:docMk/>
            <pc:sldMk cId="844227084" sldId="2145706604"/>
            <ac:picMk id="5" creationId="{1195BC53-1F2F-B773-90CB-6EB7565C37A2}"/>
          </ac:picMkLst>
        </pc:picChg>
        <pc:picChg chg="del">
          <ac:chgData name="Claire Newton" userId="013f4a4b-fec1-46c9-b37b-c37bda5f9542" providerId="ADAL" clId="{ACFA0F0B-0A64-42AE-9056-D45F343556C4}" dt="2025-12-03T14:23:33.567" v="385" actId="478"/>
          <ac:picMkLst>
            <pc:docMk/>
            <pc:sldMk cId="844227084" sldId="2145706604"/>
            <ac:picMk id="13" creationId="{45EAC9C7-15AE-30D9-327D-59D856D2446A}"/>
          </ac:picMkLst>
        </pc:picChg>
        <pc:picChg chg="mod">
          <ac:chgData name="Claire Newton" userId="013f4a4b-fec1-46c9-b37b-c37bda5f9542" providerId="ADAL" clId="{ACFA0F0B-0A64-42AE-9056-D45F343556C4}" dt="2025-12-03T14:23:52.058" v="389" actId="1076"/>
          <ac:picMkLst>
            <pc:docMk/>
            <pc:sldMk cId="844227084" sldId="2145706604"/>
            <ac:picMk id="16" creationId="{9E0D3A48-4992-31BE-5F02-2FF0DF4D055E}"/>
          </ac:picMkLst>
        </pc:picChg>
        <pc:picChg chg="del">
          <ac:chgData name="Claire Newton" userId="013f4a4b-fec1-46c9-b37b-c37bda5f9542" providerId="ADAL" clId="{ACFA0F0B-0A64-42AE-9056-D45F343556C4}" dt="2025-12-03T14:23:32.473" v="384" actId="478"/>
          <ac:picMkLst>
            <pc:docMk/>
            <pc:sldMk cId="844227084" sldId="2145706604"/>
            <ac:picMk id="21" creationId="{C0564E47-5E6C-3279-7139-EFC93C714BD8}"/>
          </ac:picMkLst>
        </pc:picChg>
        <pc:picChg chg="del">
          <ac:chgData name="Claire Newton" userId="013f4a4b-fec1-46c9-b37b-c37bda5f9542" providerId="ADAL" clId="{ACFA0F0B-0A64-42AE-9056-D45F343556C4}" dt="2025-12-03T14:23:30.393" v="382" actId="478"/>
          <ac:picMkLst>
            <pc:docMk/>
            <pc:sldMk cId="844227084" sldId="2145706604"/>
            <ac:picMk id="22" creationId="{E5CAC1BC-438F-B917-52D4-1CD9D847488D}"/>
          </ac:picMkLst>
        </pc:picChg>
        <pc:cxnChg chg="del">
          <ac:chgData name="Claire Newton" userId="013f4a4b-fec1-46c9-b37b-c37bda5f9542" providerId="ADAL" clId="{ACFA0F0B-0A64-42AE-9056-D45F343556C4}" dt="2025-12-03T14:23:29.577" v="381" actId="478"/>
          <ac:cxnSpMkLst>
            <pc:docMk/>
            <pc:sldMk cId="844227084" sldId="2145706604"/>
            <ac:cxnSpMk id="17" creationId="{4C7AC69B-F047-F8C9-842F-055A6BB5C6D9}"/>
          </ac:cxnSpMkLst>
        </pc:cxnChg>
      </pc:sldChg>
      <pc:sldChg chg="addSp delSp modSp mod modClrScheme chgLayout">
        <pc:chgData name="Claire Newton" userId="013f4a4b-fec1-46c9-b37b-c37bda5f9542" providerId="ADAL" clId="{ACFA0F0B-0A64-42AE-9056-D45F343556C4}" dt="2025-12-03T16:44:54.038" v="1401" actId="255"/>
        <pc:sldMkLst>
          <pc:docMk/>
          <pc:sldMk cId="811854900" sldId="2145706606"/>
        </pc:sldMkLst>
        <pc:spChg chg="add del mod ord">
          <ac:chgData name="Claire Newton" userId="013f4a4b-fec1-46c9-b37b-c37bda5f9542" providerId="ADAL" clId="{ACFA0F0B-0A64-42AE-9056-D45F343556C4}" dt="2025-12-03T14:24:21.422" v="401" actId="478"/>
          <ac:spMkLst>
            <pc:docMk/>
            <pc:sldMk cId="811854900" sldId="2145706606"/>
            <ac:spMk id="3" creationId="{9AF0FD9E-7B6F-B8E3-4D20-D30AD4560EB0}"/>
          </ac:spMkLst>
        </pc:spChg>
        <pc:spChg chg="del">
          <ac:chgData name="Claire Newton" userId="013f4a4b-fec1-46c9-b37b-c37bda5f9542" providerId="ADAL" clId="{ACFA0F0B-0A64-42AE-9056-D45F343556C4}" dt="2025-12-03T14:24:07.401" v="394" actId="478"/>
          <ac:spMkLst>
            <pc:docMk/>
            <pc:sldMk cId="811854900" sldId="2145706606"/>
            <ac:spMk id="4" creationId="{A86B73BF-01F1-71F1-8F1D-3A69CBCDC063}"/>
          </ac:spMkLst>
        </pc:spChg>
        <pc:spChg chg="mod">
          <ac:chgData name="Claire Newton" userId="013f4a4b-fec1-46c9-b37b-c37bda5f9542" providerId="ADAL" clId="{ACFA0F0B-0A64-42AE-9056-D45F343556C4}" dt="2025-12-03T16:44:54.038" v="1401" actId="255"/>
          <ac:spMkLst>
            <pc:docMk/>
            <pc:sldMk cId="811854900" sldId="2145706606"/>
            <ac:spMk id="6" creationId="{F057A2ED-4D04-9BD5-63A7-192824F9F5AA}"/>
          </ac:spMkLst>
        </pc:spChg>
        <pc:spChg chg="add del mod ord">
          <ac:chgData name="Claire Newton" userId="013f4a4b-fec1-46c9-b37b-c37bda5f9542" providerId="ADAL" clId="{ACFA0F0B-0A64-42AE-9056-D45F343556C4}" dt="2025-12-03T14:24:19.956" v="400" actId="478"/>
          <ac:spMkLst>
            <pc:docMk/>
            <pc:sldMk cId="811854900" sldId="2145706606"/>
            <ac:spMk id="8" creationId="{264F190B-8FE4-CF67-DE8E-6B0C870EDF7F}"/>
          </ac:spMkLst>
        </pc:spChg>
        <pc:spChg chg="add del mod ord">
          <ac:chgData name="Claire Newton" userId="013f4a4b-fec1-46c9-b37b-c37bda5f9542" providerId="ADAL" clId="{ACFA0F0B-0A64-42AE-9056-D45F343556C4}" dt="2025-12-03T14:24:22.924" v="402" actId="478"/>
          <ac:spMkLst>
            <pc:docMk/>
            <pc:sldMk cId="811854900" sldId="2145706606"/>
            <ac:spMk id="14" creationId="{7531B975-245B-C987-E2C9-C294B1F60DF1}"/>
          </ac:spMkLst>
        </pc:spChg>
        <pc:grpChg chg="del">
          <ac:chgData name="Claire Newton" userId="013f4a4b-fec1-46c9-b37b-c37bda5f9542" providerId="ADAL" clId="{ACFA0F0B-0A64-42AE-9056-D45F343556C4}" dt="2025-12-03T14:24:12.558" v="398" actId="478"/>
          <ac:grpSpMkLst>
            <pc:docMk/>
            <pc:sldMk cId="811854900" sldId="2145706606"/>
            <ac:grpSpMk id="9" creationId="{ED504DFE-24AA-5CAA-5E5B-E71203FDBA75}"/>
          </ac:grpSpMkLst>
        </pc:grpChg>
        <pc:picChg chg="del">
          <ac:chgData name="Claire Newton" userId="013f4a4b-fec1-46c9-b37b-c37bda5f9542" providerId="ADAL" clId="{ACFA0F0B-0A64-42AE-9056-D45F343556C4}" dt="2025-12-03T14:24:08.226" v="395" actId="478"/>
          <ac:picMkLst>
            <pc:docMk/>
            <pc:sldMk cId="811854900" sldId="2145706606"/>
            <ac:picMk id="2" creationId="{553DDBDC-1BE8-007B-755E-4521710247E0}"/>
          </ac:picMkLst>
        </pc:picChg>
        <pc:picChg chg="mod">
          <ac:chgData name="Claire Newton" userId="013f4a4b-fec1-46c9-b37b-c37bda5f9542" providerId="ADAL" clId="{ACFA0F0B-0A64-42AE-9056-D45F343556C4}" dt="2025-12-03T14:58:21.557" v="824" actId="1076"/>
          <ac:picMkLst>
            <pc:docMk/>
            <pc:sldMk cId="811854900" sldId="2145706606"/>
            <ac:picMk id="5" creationId="{E4F53DF2-C7F6-0469-3CB4-8EAEB166FF3E}"/>
          </ac:picMkLst>
        </pc:picChg>
        <pc:picChg chg="del">
          <ac:chgData name="Claire Newton" userId="013f4a4b-fec1-46c9-b37b-c37bda5f9542" providerId="ADAL" clId="{ACFA0F0B-0A64-42AE-9056-D45F343556C4}" dt="2025-12-03T14:24:09.492" v="396" actId="478"/>
          <ac:picMkLst>
            <pc:docMk/>
            <pc:sldMk cId="811854900" sldId="2145706606"/>
            <ac:picMk id="13" creationId="{35CB654F-840B-63AF-0DFE-F27A99A73F14}"/>
          </ac:picMkLst>
        </pc:picChg>
        <pc:picChg chg="add del mod">
          <ac:chgData name="Claire Newton" userId="013f4a4b-fec1-46c9-b37b-c37bda5f9542" providerId="ADAL" clId="{ACFA0F0B-0A64-42AE-9056-D45F343556C4}" dt="2025-12-03T14:58:57.127" v="831" actId="478"/>
          <ac:picMkLst>
            <pc:docMk/>
            <pc:sldMk cId="811854900" sldId="2145706606"/>
            <ac:picMk id="19" creationId="{9A88377E-5BD1-1426-0CDA-FA49EE2DE93D}"/>
          </ac:picMkLst>
        </pc:picChg>
        <pc:picChg chg="del">
          <ac:chgData name="Claire Newton" userId="013f4a4b-fec1-46c9-b37b-c37bda5f9542" providerId="ADAL" clId="{ACFA0F0B-0A64-42AE-9056-D45F343556C4}" dt="2025-12-03T14:24:26.546" v="403" actId="478"/>
          <ac:picMkLst>
            <pc:docMk/>
            <pc:sldMk cId="811854900" sldId="2145706606"/>
            <ac:picMk id="21" creationId="{C0564E47-5E6C-3279-7139-EFC93C714BD8}"/>
          </ac:picMkLst>
        </pc:picChg>
        <pc:picChg chg="del">
          <ac:chgData name="Claire Newton" userId="013f4a4b-fec1-46c9-b37b-c37bda5f9542" providerId="ADAL" clId="{ACFA0F0B-0A64-42AE-9056-D45F343556C4}" dt="2025-12-03T14:24:06.690" v="393" actId="478"/>
          <ac:picMkLst>
            <pc:docMk/>
            <pc:sldMk cId="811854900" sldId="2145706606"/>
            <ac:picMk id="22" creationId="{E5CAC1BC-438F-B917-52D4-1CD9D847488D}"/>
          </ac:picMkLst>
        </pc:picChg>
        <pc:picChg chg="mod">
          <ac:chgData name="Claire Newton" userId="013f4a4b-fec1-46c9-b37b-c37bda5f9542" providerId="ADAL" clId="{ACFA0F0B-0A64-42AE-9056-D45F343556C4}" dt="2025-12-03T14:58:28.433" v="826" actId="14100"/>
          <ac:picMkLst>
            <pc:docMk/>
            <pc:sldMk cId="811854900" sldId="2145706606"/>
            <ac:picMk id="2050" creationId="{07624D04-4421-03F8-A9DD-4F30804B31FE}"/>
          </ac:picMkLst>
        </pc:picChg>
        <pc:cxnChg chg="del">
          <ac:chgData name="Claire Newton" userId="013f4a4b-fec1-46c9-b37b-c37bda5f9542" providerId="ADAL" clId="{ACFA0F0B-0A64-42AE-9056-D45F343556C4}" dt="2025-12-03T14:24:11.183" v="397" actId="478"/>
          <ac:cxnSpMkLst>
            <pc:docMk/>
            <pc:sldMk cId="811854900" sldId="2145706606"/>
            <ac:cxnSpMk id="17" creationId="{4C7AC69B-F047-F8C9-842F-055A6BB5C6D9}"/>
          </ac:cxnSpMkLst>
        </pc:cxnChg>
      </pc:sldChg>
      <pc:sldChg chg="addSp delSp modSp mod modClrScheme chgLayout">
        <pc:chgData name="Claire Newton" userId="013f4a4b-fec1-46c9-b37b-c37bda5f9542" providerId="ADAL" clId="{ACFA0F0B-0A64-42AE-9056-D45F343556C4}" dt="2025-12-03T16:45:03.388" v="1402" actId="255"/>
        <pc:sldMkLst>
          <pc:docMk/>
          <pc:sldMk cId="81758451" sldId="2145706607"/>
        </pc:sldMkLst>
        <pc:spChg chg="add del mod ord">
          <ac:chgData name="Claire Newton" userId="013f4a4b-fec1-46c9-b37b-c37bda5f9542" providerId="ADAL" clId="{ACFA0F0B-0A64-42AE-9056-D45F343556C4}" dt="2025-12-03T14:25:25.963" v="425" actId="478"/>
          <ac:spMkLst>
            <pc:docMk/>
            <pc:sldMk cId="81758451" sldId="2145706607"/>
            <ac:spMk id="3" creationId="{7B1DE114-798D-B2F0-6495-4BC809056C04}"/>
          </ac:spMkLst>
        </pc:spChg>
        <pc:spChg chg="del">
          <ac:chgData name="Claire Newton" userId="013f4a4b-fec1-46c9-b37b-c37bda5f9542" providerId="ADAL" clId="{ACFA0F0B-0A64-42AE-9056-D45F343556C4}" dt="2025-12-03T14:25:21.053" v="422" actId="478"/>
          <ac:spMkLst>
            <pc:docMk/>
            <pc:sldMk cId="81758451" sldId="2145706607"/>
            <ac:spMk id="4" creationId="{A86B73BF-01F1-71F1-8F1D-3A69CBCDC063}"/>
          </ac:spMkLst>
        </pc:spChg>
        <pc:spChg chg="add del mod ord">
          <ac:chgData name="Claire Newton" userId="013f4a4b-fec1-46c9-b37b-c37bda5f9542" providerId="ADAL" clId="{ACFA0F0B-0A64-42AE-9056-D45F343556C4}" dt="2025-12-03T14:25:27.463" v="426" actId="478"/>
          <ac:spMkLst>
            <pc:docMk/>
            <pc:sldMk cId="81758451" sldId="2145706607"/>
            <ac:spMk id="5" creationId="{34D65035-B86F-44FD-5AD0-82C43EC7A36F}"/>
          </ac:spMkLst>
        </pc:spChg>
        <pc:spChg chg="mod">
          <ac:chgData name="Claire Newton" userId="013f4a4b-fec1-46c9-b37b-c37bda5f9542" providerId="ADAL" clId="{ACFA0F0B-0A64-42AE-9056-D45F343556C4}" dt="2025-12-03T16:45:03.388" v="1402" actId="255"/>
          <ac:spMkLst>
            <pc:docMk/>
            <pc:sldMk cId="81758451" sldId="2145706607"/>
            <ac:spMk id="6" creationId="{F057A2ED-4D04-9BD5-63A7-192824F9F5AA}"/>
          </ac:spMkLst>
        </pc:spChg>
        <pc:spChg chg="del topLvl">
          <ac:chgData name="Claire Newton" userId="013f4a4b-fec1-46c9-b37b-c37bda5f9542" providerId="ADAL" clId="{ACFA0F0B-0A64-42AE-9056-D45F343556C4}" dt="2025-12-03T14:25:34.628" v="431" actId="478"/>
          <ac:spMkLst>
            <pc:docMk/>
            <pc:sldMk cId="81758451" sldId="2145706607"/>
            <ac:spMk id="10" creationId="{99994DF4-ADEF-5345-56A8-A01BF2ADC916}"/>
          </ac:spMkLst>
        </pc:spChg>
        <pc:spChg chg="add del mod ord">
          <ac:chgData name="Claire Newton" userId="013f4a4b-fec1-46c9-b37b-c37bda5f9542" providerId="ADAL" clId="{ACFA0F0B-0A64-42AE-9056-D45F343556C4}" dt="2025-12-03T14:25:28.912" v="427" actId="478"/>
          <ac:spMkLst>
            <pc:docMk/>
            <pc:sldMk cId="81758451" sldId="2145706607"/>
            <ac:spMk id="13" creationId="{14E6C4D2-8384-5C3D-6042-B60554FDD5C2}"/>
          </ac:spMkLst>
        </pc:spChg>
        <pc:spChg chg="del topLvl">
          <ac:chgData name="Claire Newton" userId="013f4a4b-fec1-46c9-b37b-c37bda5f9542" providerId="ADAL" clId="{ACFA0F0B-0A64-42AE-9056-D45F343556C4}" dt="2025-12-03T14:25:32.956" v="430" actId="478"/>
          <ac:spMkLst>
            <pc:docMk/>
            <pc:sldMk cId="81758451" sldId="2145706607"/>
            <ac:spMk id="15" creationId="{32CDCBCD-F34F-08C3-2CAD-A20F4023BB8A}"/>
          </ac:spMkLst>
        </pc:spChg>
        <pc:grpChg chg="del">
          <ac:chgData name="Claire Newton" userId="013f4a4b-fec1-46c9-b37b-c37bda5f9542" providerId="ADAL" clId="{ACFA0F0B-0A64-42AE-9056-D45F343556C4}" dt="2025-12-03T14:25:32.956" v="430" actId="478"/>
          <ac:grpSpMkLst>
            <pc:docMk/>
            <pc:sldMk cId="81758451" sldId="2145706607"/>
            <ac:grpSpMk id="9" creationId="{ED504DFE-24AA-5CAA-5E5B-E71203FDBA75}"/>
          </ac:grpSpMkLst>
        </pc:grpChg>
        <pc:picChg chg="del">
          <ac:chgData name="Claire Newton" userId="013f4a4b-fec1-46c9-b37b-c37bda5f9542" providerId="ADAL" clId="{ACFA0F0B-0A64-42AE-9056-D45F343556C4}" dt="2025-12-03T14:25:22.277" v="423" actId="478"/>
          <ac:picMkLst>
            <pc:docMk/>
            <pc:sldMk cId="81758451" sldId="2145706607"/>
            <ac:picMk id="2" creationId="{553DDBDC-1BE8-007B-755E-4521710247E0}"/>
          </ac:picMkLst>
        </pc:picChg>
        <pc:picChg chg="del">
          <ac:chgData name="Claire Newton" userId="013f4a4b-fec1-46c9-b37b-c37bda5f9542" providerId="ADAL" clId="{ACFA0F0B-0A64-42AE-9056-D45F343556C4}" dt="2025-12-03T14:25:23.647" v="424" actId="478"/>
          <ac:picMkLst>
            <pc:docMk/>
            <pc:sldMk cId="81758451" sldId="2145706607"/>
            <ac:picMk id="11" creationId="{74545684-6C04-C210-A420-955B412FAFF0}"/>
          </ac:picMkLst>
        </pc:picChg>
        <pc:picChg chg="del">
          <ac:chgData name="Claire Newton" userId="013f4a4b-fec1-46c9-b37b-c37bda5f9542" providerId="ADAL" clId="{ACFA0F0B-0A64-42AE-9056-D45F343556C4}" dt="2025-12-03T15:20:39.213" v="843" actId="478"/>
          <ac:picMkLst>
            <pc:docMk/>
            <pc:sldMk cId="81758451" sldId="2145706607"/>
            <ac:picMk id="21" creationId="{C0564E47-5E6C-3279-7139-EFC93C714BD8}"/>
          </ac:picMkLst>
        </pc:picChg>
        <pc:picChg chg="del">
          <ac:chgData name="Claire Newton" userId="013f4a4b-fec1-46c9-b37b-c37bda5f9542" providerId="ADAL" clId="{ACFA0F0B-0A64-42AE-9056-D45F343556C4}" dt="2025-12-03T14:25:20.278" v="421" actId="478"/>
          <ac:picMkLst>
            <pc:docMk/>
            <pc:sldMk cId="81758451" sldId="2145706607"/>
            <ac:picMk id="22" creationId="{E5CAC1BC-438F-B917-52D4-1CD9D847488D}"/>
          </ac:picMkLst>
        </pc:picChg>
        <pc:picChg chg="mod">
          <ac:chgData name="Claire Newton" userId="013f4a4b-fec1-46c9-b37b-c37bda5f9542" providerId="ADAL" clId="{ACFA0F0B-0A64-42AE-9056-D45F343556C4}" dt="2025-12-03T15:20:30.796" v="841" actId="14100"/>
          <ac:picMkLst>
            <pc:docMk/>
            <pc:sldMk cId="81758451" sldId="2145706607"/>
            <ac:picMk id="3074" creationId="{6773533E-3553-FE27-C79F-987E69942BF2}"/>
          </ac:picMkLst>
        </pc:picChg>
        <pc:picChg chg="mod">
          <ac:chgData name="Claire Newton" userId="013f4a4b-fec1-46c9-b37b-c37bda5f9542" providerId="ADAL" clId="{ACFA0F0B-0A64-42AE-9056-D45F343556C4}" dt="2025-12-03T15:20:24.786" v="839" actId="1076"/>
          <ac:picMkLst>
            <pc:docMk/>
            <pc:sldMk cId="81758451" sldId="2145706607"/>
            <ac:picMk id="3076" creationId="{01A13227-81FC-1B04-B030-05F3110DB011}"/>
          </ac:picMkLst>
        </pc:picChg>
        <pc:cxnChg chg="del mod">
          <ac:chgData name="Claire Newton" userId="013f4a4b-fec1-46c9-b37b-c37bda5f9542" providerId="ADAL" clId="{ACFA0F0B-0A64-42AE-9056-D45F343556C4}" dt="2025-12-03T14:25:30.502" v="429" actId="478"/>
          <ac:cxnSpMkLst>
            <pc:docMk/>
            <pc:sldMk cId="81758451" sldId="2145706607"/>
            <ac:cxnSpMk id="17" creationId="{4C7AC69B-F047-F8C9-842F-055A6BB5C6D9}"/>
          </ac:cxnSpMkLst>
        </pc:cxnChg>
      </pc:sldChg>
      <pc:sldChg chg="addSp delSp modSp mod modClrScheme chgLayout">
        <pc:chgData name="Claire Newton" userId="013f4a4b-fec1-46c9-b37b-c37bda5f9542" providerId="ADAL" clId="{ACFA0F0B-0A64-42AE-9056-D45F343556C4}" dt="2025-12-04T10:53:54.032" v="1644" actId="6549"/>
        <pc:sldMkLst>
          <pc:docMk/>
          <pc:sldMk cId="2733993845" sldId="2145706615"/>
        </pc:sldMkLst>
        <pc:spChg chg="add del mod ord">
          <ac:chgData name="Claire Newton" userId="013f4a4b-fec1-46c9-b37b-c37bda5f9542" providerId="ADAL" clId="{ACFA0F0B-0A64-42AE-9056-D45F343556C4}" dt="2025-12-03T14:29:02.608" v="513" actId="478"/>
          <ac:spMkLst>
            <pc:docMk/>
            <pc:sldMk cId="2733993845" sldId="2145706615"/>
            <ac:spMk id="3" creationId="{AEE5C52F-ECFA-2AF4-51C5-3FA4E07CE36E}"/>
          </ac:spMkLst>
        </pc:spChg>
        <pc:spChg chg="del">
          <ac:chgData name="Claire Newton" userId="013f4a4b-fec1-46c9-b37b-c37bda5f9542" providerId="ADAL" clId="{ACFA0F0B-0A64-42AE-9056-D45F343556C4}" dt="2025-12-03T14:28:53.725" v="509" actId="478"/>
          <ac:spMkLst>
            <pc:docMk/>
            <pc:sldMk cId="2733993845" sldId="2145706615"/>
            <ac:spMk id="4" creationId="{A86B73BF-01F1-71F1-8F1D-3A69CBCDC063}"/>
          </ac:spMkLst>
        </pc:spChg>
        <pc:spChg chg="del">
          <ac:chgData name="Claire Newton" userId="013f4a4b-fec1-46c9-b37b-c37bda5f9542" providerId="ADAL" clId="{ACFA0F0B-0A64-42AE-9056-D45F343556C4}" dt="2025-12-03T14:29:08.870" v="516" actId="478"/>
          <ac:spMkLst>
            <pc:docMk/>
            <pc:sldMk cId="2733993845" sldId="2145706615"/>
            <ac:spMk id="5" creationId="{77B4BC0F-8CB7-6583-A919-9383A2EE08F3}"/>
          </ac:spMkLst>
        </pc:spChg>
        <pc:spChg chg="mod">
          <ac:chgData name="Claire Newton" userId="013f4a4b-fec1-46c9-b37b-c37bda5f9542" providerId="ADAL" clId="{ACFA0F0B-0A64-42AE-9056-D45F343556C4}" dt="2025-12-04T10:53:54.032" v="1644" actId="6549"/>
          <ac:spMkLst>
            <pc:docMk/>
            <pc:sldMk cId="2733993845" sldId="2145706615"/>
            <ac:spMk id="6" creationId="{F057A2ED-4D04-9BD5-63A7-192824F9F5AA}"/>
          </ac:spMkLst>
        </pc:spChg>
        <pc:spChg chg="add del mod ord">
          <ac:chgData name="Claire Newton" userId="013f4a4b-fec1-46c9-b37b-c37bda5f9542" providerId="ADAL" clId="{ACFA0F0B-0A64-42AE-9056-D45F343556C4}" dt="2025-12-03T14:29:04.183" v="514" actId="478"/>
          <ac:spMkLst>
            <pc:docMk/>
            <pc:sldMk cId="2733993845" sldId="2145706615"/>
            <ac:spMk id="12" creationId="{311CCC59-14FF-0F12-E37E-04F5929BF0A9}"/>
          </ac:spMkLst>
        </pc:spChg>
        <pc:spChg chg="add del mod ord">
          <ac:chgData name="Claire Newton" userId="013f4a4b-fec1-46c9-b37b-c37bda5f9542" providerId="ADAL" clId="{ACFA0F0B-0A64-42AE-9056-D45F343556C4}" dt="2025-12-03T14:29:06.617" v="515" actId="478"/>
          <ac:spMkLst>
            <pc:docMk/>
            <pc:sldMk cId="2733993845" sldId="2145706615"/>
            <ac:spMk id="16" creationId="{B7437D2E-D729-6982-5A13-B8461569E2FC}"/>
          </ac:spMkLst>
        </pc:spChg>
        <pc:grpChg chg="del">
          <ac:chgData name="Claire Newton" userId="013f4a4b-fec1-46c9-b37b-c37bda5f9542" providerId="ADAL" clId="{ACFA0F0B-0A64-42AE-9056-D45F343556C4}" dt="2025-12-03T14:28:59.342" v="512" actId="478"/>
          <ac:grpSpMkLst>
            <pc:docMk/>
            <pc:sldMk cId="2733993845" sldId="2145706615"/>
            <ac:grpSpMk id="9" creationId="{ED504DFE-24AA-5CAA-5E5B-E71203FDBA75}"/>
          </ac:grpSpMkLst>
        </pc:grpChg>
        <pc:picChg chg="del">
          <ac:chgData name="Claire Newton" userId="013f4a4b-fec1-46c9-b37b-c37bda5f9542" providerId="ADAL" clId="{ACFA0F0B-0A64-42AE-9056-D45F343556C4}" dt="2025-12-03T14:28:55.429" v="510" actId="478"/>
          <ac:picMkLst>
            <pc:docMk/>
            <pc:sldMk cId="2733993845" sldId="2145706615"/>
            <ac:picMk id="2" creationId="{553DDBDC-1BE8-007B-755E-4521710247E0}"/>
          </ac:picMkLst>
        </pc:picChg>
        <pc:picChg chg="del">
          <ac:chgData name="Claire Newton" userId="013f4a4b-fec1-46c9-b37b-c37bda5f9542" providerId="ADAL" clId="{ACFA0F0B-0A64-42AE-9056-D45F343556C4}" dt="2025-12-03T14:28:53.091" v="508" actId="478"/>
          <ac:picMkLst>
            <pc:docMk/>
            <pc:sldMk cId="2733993845" sldId="2145706615"/>
            <ac:picMk id="8" creationId="{B96D4DCB-53E8-0A59-37B1-10823D28FF17}"/>
          </ac:picMkLst>
        </pc:picChg>
        <pc:picChg chg="mod">
          <ac:chgData name="Claire Newton" userId="013f4a4b-fec1-46c9-b37b-c37bda5f9542" providerId="ADAL" clId="{ACFA0F0B-0A64-42AE-9056-D45F343556C4}" dt="2025-12-03T15:53:36.336" v="1008" actId="1076"/>
          <ac:picMkLst>
            <pc:docMk/>
            <pc:sldMk cId="2733993845" sldId="2145706615"/>
            <ac:picMk id="11" creationId="{F2A1F541-2BF4-3D10-1781-E9133ED226B0}"/>
          </ac:picMkLst>
        </pc:picChg>
        <pc:picChg chg="mod">
          <ac:chgData name="Claire Newton" userId="013f4a4b-fec1-46c9-b37b-c37bda5f9542" providerId="ADAL" clId="{ACFA0F0B-0A64-42AE-9056-D45F343556C4}" dt="2025-12-03T15:53:32.362" v="1007" actId="1076"/>
          <ac:picMkLst>
            <pc:docMk/>
            <pc:sldMk cId="2733993845" sldId="2145706615"/>
            <ac:picMk id="13" creationId="{55A6E8F1-B96B-6722-FBF3-0DEC0D5B6C22}"/>
          </ac:picMkLst>
        </pc:picChg>
        <pc:picChg chg="mod">
          <ac:chgData name="Claire Newton" userId="013f4a4b-fec1-46c9-b37b-c37bda5f9542" providerId="ADAL" clId="{ACFA0F0B-0A64-42AE-9056-D45F343556C4}" dt="2025-12-03T15:53:29.968" v="1006" actId="1076"/>
          <ac:picMkLst>
            <pc:docMk/>
            <pc:sldMk cId="2733993845" sldId="2145706615"/>
            <ac:picMk id="20" creationId="{E71A9F6E-144F-FD13-EA1C-01322AB08075}"/>
          </ac:picMkLst>
        </pc:picChg>
        <pc:picChg chg="del">
          <ac:chgData name="Claire Newton" userId="013f4a4b-fec1-46c9-b37b-c37bda5f9542" providerId="ADAL" clId="{ACFA0F0B-0A64-42AE-9056-D45F343556C4}" dt="2025-12-03T14:28:52.185" v="507" actId="478"/>
          <ac:picMkLst>
            <pc:docMk/>
            <pc:sldMk cId="2733993845" sldId="2145706615"/>
            <ac:picMk id="22" creationId="{E5CAC1BC-438F-B917-52D4-1CD9D847488D}"/>
          </ac:picMkLst>
        </pc:picChg>
        <pc:cxnChg chg="del">
          <ac:chgData name="Claire Newton" userId="013f4a4b-fec1-46c9-b37b-c37bda5f9542" providerId="ADAL" clId="{ACFA0F0B-0A64-42AE-9056-D45F343556C4}" dt="2025-12-03T14:28:57.536" v="511" actId="478"/>
          <ac:cxnSpMkLst>
            <pc:docMk/>
            <pc:sldMk cId="2733993845" sldId="2145706615"/>
            <ac:cxnSpMk id="17" creationId="{4C7AC69B-F047-F8C9-842F-055A6BB5C6D9}"/>
          </ac:cxnSpMkLst>
        </pc:cxnChg>
      </pc:sldChg>
      <pc:sldChg chg="addSp delSp modSp mod modClrScheme chgLayout">
        <pc:chgData name="Claire Newton" userId="013f4a4b-fec1-46c9-b37b-c37bda5f9542" providerId="ADAL" clId="{ACFA0F0B-0A64-42AE-9056-D45F343556C4}" dt="2025-12-04T10:54:30.004" v="1645" actId="207"/>
        <pc:sldMkLst>
          <pc:docMk/>
          <pc:sldMk cId="579739791" sldId="2145706616"/>
        </pc:sldMkLst>
        <pc:spChg chg="del">
          <ac:chgData name="Claire Newton" userId="013f4a4b-fec1-46c9-b37b-c37bda5f9542" providerId="ADAL" clId="{ACFA0F0B-0A64-42AE-9056-D45F343556C4}" dt="2025-12-03T14:29:30.730" v="527" actId="478"/>
          <ac:spMkLst>
            <pc:docMk/>
            <pc:sldMk cId="579739791" sldId="2145706616"/>
            <ac:spMk id="4" creationId="{A86B73BF-01F1-71F1-8F1D-3A69CBCDC063}"/>
          </ac:spMkLst>
        </pc:spChg>
        <pc:spChg chg="add del mod ord">
          <ac:chgData name="Claire Newton" userId="013f4a4b-fec1-46c9-b37b-c37bda5f9542" providerId="ADAL" clId="{ACFA0F0B-0A64-42AE-9056-D45F343556C4}" dt="2025-12-03T16:47:04.097" v="1418" actId="478"/>
          <ac:spMkLst>
            <pc:docMk/>
            <pc:sldMk cId="579739791" sldId="2145706616"/>
            <ac:spMk id="5" creationId="{53DE9428-7ADE-20DD-1882-312BBD845AC9}"/>
          </ac:spMkLst>
        </pc:spChg>
        <pc:spChg chg="mod">
          <ac:chgData name="Claire Newton" userId="013f4a4b-fec1-46c9-b37b-c37bda5f9542" providerId="ADAL" clId="{ACFA0F0B-0A64-42AE-9056-D45F343556C4}" dt="2025-12-04T10:54:30.004" v="1645" actId="207"/>
          <ac:spMkLst>
            <pc:docMk/>
            <pc:sldMk cId="579739791" sldId="2145706616"/>
            <ac:spMk id="6" creationId="{F057A2ED-4D04-9BD5-63A7-192824F9F5AA}"/>
          </ac:spMkLst>
        </pc:spChg>
        <pc:spChg chg="add del mod ord">
          <ac:chgData name="Claire Newton" userId="013f4a4b-fec1-46c9-b37b-c37bda5f9542" providerId="ADAL" clId="{ACFA0F0B-0A64-42AE-9056-D45F343556C4}" dt="2025-12-03T16:47:07.253" v="1419" actId="478"/>
          <ac:spMkLst>
            <pc:docMk/>
            <pc:sldMk cId="579739791" sldId="2145706616"/>
            <ac:spMk id="8" creationId="{80F7AD33-D11A-DC0B-7037-BDC2C16C64EB}"/>
          </ac:spMkLst>
        </pc:spChg>
        <pc:spChg chg="add mod ord">
          <ac:chgData name="Claire Newton" userId="013f4a4b-fec1-46c9-b37b-c37bda5f9542" providerId="ADAL" clId="{ACFA0F0B-0A64-42AE-9056-D45F343556C4}" dt="2025-12-03T14:29:38.791" v="530" actId="700"/>
          <ac:spMkLst>
            <pc:docMk/>
            <pc:sldMk cId="579739791" sldId="2145706616"/>
            <ac:spMk id="11" creationId="{27DA8FE8-8029-7970-5BAF-2FF50A0EEB86}"/>
          </ac:spMkLst>
        </pc:spChg>
        <pc:grpChg chg="del">
          <ac:chgData name="Claire Newton" userId="013f4a4b-fec1-46c9-b37b-c37bda5f9542" providerId="ADAL" clId="{ACFA0F0B-0A64-42AE-9056-D45F343556C4}" dt="2025-12-03T14:29:34.311" v="529" actId="478"/>
          <ac:grpSpMkLst>
            <pc:docMk/>
            <pc:sldMk cId="579739791" sldId="2145706616"/>
            <ac:grpSpMk id="9" creationId="{ED504DFE-24AA-5CAA-5E5B-E71203FDBA75}"/>
          </ac:grpSpMkLst>
        </pc:grpChg>
        <pc:picChg chg="del">
          <ac:chgData name="Claire Newton" userId="013f4a4b-fec1-46c9-b37b-c37bda5f9542" providerId="ADAL" clId="{ACFA0F0B-0A64-42AE-9056-D45F343556C4}" dt="2025-12-03T14:29:29.913" v="526" actId="478"/>
          <ac:picMkLst>
            <pc:docMk/>
            <pc:sldMk cId="579739791" sldId="2145706616"/>
            <ac:picMk id="2" creationId="{553DDBDC-1BE8-007B-755E-4521710247E0}"/>
          </ac:picMkLst>
        </pc:picChg>
        <pc:picChg chg="del">
          <ac:chgData name="Claire Newton" userId="013f4a4b-fec1-46c9-b37b-c37bda5f9542" providerId="ADAL" clId="{ACFA0F0B-0A64-42AE-9056-D45F343556C4}" dt="2025-12-03T14:29:29.039" v="525" actId="478"/>
          <ac:picMkLst>
            <pc:docMk/>
            <pc:sldMk cId="579739791" sldId="2145706616"/>
            <ac:picMk id="7" creationId="{309148C8-0503-2F04-3A24-A7EB78649FBD}"/>
          </ac:picMkLst>
        </pc:picChg>
        <pc:picChg chg="del">
          <ac:chgData name="Claire Newton" userId="013f4a4b-fec1-46c9-b37b-c37bda5f9542" providerId="ADAL" clId="{ACFA0F0B-0A64-42AE-9056-D45F343556C4}" dt="2025-12-03T14:29:41.022" v="531" actId="478"/>
          <ac:picMkLst>
            <pc:docMk/>
            <pc:sldMk cId="579739791" sldId="2145706616"/>
            <ac:picMk id="21" creationId="{C0564E47-5E6C-3279-7139-EFC93C714BD8}"/>
          </ac:picMkLst>
        </pc:picChg>
        <pc:picChg chg="del">
          <ac:chgData name="Claire Newton" userId="013f4a4b-fec1-46c9-b37b-c37bda5f9542" providerId="ADAL" clId="{ACFA0F0B-0A64-42AE-9056-D45F343556C4}" dt="2025-12-03T14:29:28.120" v="524" actId="478"/>
          <ac:picMkLst>
            <pc:docMk/>
            <pc:sldMk cId="579739791" sldId="2145706616"/>
            <ac:picMk id="22" creationId="{E5CAC1BC-438F-B917-52D4-1CD9D847488D}"/>
          </ac:picMkLst>
        </pc:picChg>
        <pc:cxnChg chg="del">
          <ac:chgData name="Claire Newton" userId="013f4a4b-fec1-46c9-b37b-c37bda5f9542" providerId="ADAL" clId="{ACFA0F0B-0A64-42AE-9056-D45F343556C4}" dt="2025-12-03T14:29:32.097" v="528" actId="478"/>
          <ac:cxnSpMkLst>
            <pc:docMk/>
            <pc:sldMk cId="579739791" sldId="2145706616"/>
            <ac:cxnSpMk id="17" creationId="{4C7AC69B-F047-F8C9-842F-055A6BB5C6D9}"/>
          </ac:cxnSpMkLst>
        </pc:cxnChg>
      </pc:sldChg>
      <pc:sldChg chg="addSp delSp modSp del mod modClrScheme chgLayout">
        <pc:chgData name="Claire Newton" userId="013f4a4b-fec1-46c9-b37b-c37bda5f9542" providerId="ADAL" clId="{ACFA0F0B-0A64-42AE-9056-D45F343556C4}" dt="2025-12-03T14:59:17.308" v="832" actId="47"/>
        <pc:sldMkLst>
          <pc:docMk/>
          <pc:sldMk cId="1705769887" sldId="2145706618"/>
        </pc:sldMkLst>
        <pc:spChg chg="add del mod ord">
          <ac:chgData name="Claire Newton" userId="013f4a4b-fec1-46c9-b37b-c37bda5f9542" providerId="ADAL" clId="{ACFA0F0B-0A64-42AE-9056-D45F343556C4}" dt="2025-12-03T14:25:04.134" v="417" actId="478"/>
          <ac:spMkLst>
            <pc:docMk/>
            <pc:sldMk cId="1705769887" sldId="2145706618"/>
            <ac:spMk id="3" creationId="{23722EA6-8D3B-220C-BC35-14C1226F58E0}"/>
          </ac:spMkLst>
        </pc:spChg>
        <pc:spChg chg="del">
          <ac:chgData name="Claire Newton" userId="013f4a4b-fec1-46c9-b37b-c37bda5f9542" providerId="ADAL" clId="{ACFA0F0B-0A64-42AE-9056-D45F343556C4}" dt="2025-12-03T14:24:53.646" v="413" actId="478"/>
          <ac:spMkLst>
            <pc:docMk/>
            <pc:sldMk cId="1705769887" sldId="2145706618"/>
            <ac:spMk id="4" creationId="{A86B73BF-01F1-71F1-8F1D-3A69CBCDC063}"/>
          </ac:spMkLst>
        </pc:spChg>
        <pc:spChg chg="add del mod ord">
          <ac:chgData name="Claire Newton" userId="013f4a4b-fec1-46c9-b37b-c37bda5f9542" providerId="ADAL" clId="{ACFA0F0B-0A64-42AE-9056-D45F343556C4}" dt="2025-12-03T14:25:03.306" v="416" actId="478"/>
          <ac:spMkLst>
            <pc:docMk/>
            <pc:sldMk cId="1705769887" sldId="2145706618"/>
            <ac:spMk id="5" creationId="{25D1C072-577C-BC0B-B1C3-CC6919F1CF2F}"/>
          </ac:spMkLst>
        </pc:spChg>
        <pc:spChg chg="del mod topLvl">
          <ac:chgData name="Claire Newton" userId="013f4a4b-fec1-46c9-b37b-c37bda5f9542" providerId="ADAL" clId="{ACFA0F0B-0A64-42AE-9056-D45F343556C4}" dt="2025-12-03T14:24:50.435" v="409" actId="478"/>
          <ac:spMkLst>
            <pc:docMk/>
            <pc:sldMk cId="1705769887" sldId="2145706618"/>
            <ac:spMk id="10" creationId="{99994DF4-ADEF-5345-56A8-A01BF2ADC916}"/>
          </ac:spMkLst>
        </pc:spChg>
        <pc:spChg chg="add del mod ord">
          <ac:chgData name="Claire Newton" userId="013f4a4b-fec1-46c9-b37b-c37bda5f9542" providerId="ADAL" clId="{ACFA0F0B-0A64-42AE-9056-D45F343556C4}" dt="2025-12-03T14:25:08.396" v="418" actId="478"/>
          <ac:spMkLst>
            <pc:docMk/>
            <pc:sldMk cId="1705769887" sldId="2145706618"/>
            <ac:spMk id="14" creationId="{98FBBB04-E5BC-1BD9-BDF9-D1C0C43A19B0}"/>
          </ac:spMkLst>
        </pc:spChg>
        <pc:spChg chg="del topLvl">
          <ac:chgData name="Claire Newton" userId="013f4a4b-fec1-46c9-b37b-c37bda5f9542" providerId="ADAL" clId="{ACFA0F0B-0A64-42AE-9056-D45F343556C4}" dt="2025-12-03T14:24:48.777" v="407" actId="478"/>
          <ac:spMkLst>
            <pc:docMk/>
            <pc:sldMk cId="1705769887" sldId="2145706618"/>
            <ac:spMk id="15" creationId="{32CDCBCD-F34F-08C3-2CAD-A20F4023BB8A}"/>
          </ac:spMkLst>
        </pc:spChg>
        <pc:grpChg chg="del">
          <ac:chgData name="Claire Newton" userId="013f4a4b-fec1-46c9-b37b-c37bda5f9542" providerId="ADAL" clId="{ACFA0F0B-0A64-42AE-9056-D45F343556C4}" dt="2025-12-03T14:24:48.777" v="407" actId="478"/>
          <ac:grpSpMkLst>
            <pc:docMk/>
            <pc:sldMk cId="1705769887" sldId="2145706618"/>
            <ac:grpSpMk id="9" creationId="{ED504DFE-24AA-5CAA-5E5B-E71203FDBA75}"/>
          </ac:grpSpMkLst>
        </pc:grpChg>
        <pc:picChg chg="del">
          <ac:chgData name="Claire Newton" userId="013f4a4b-fec1-46c9-b37b-c37bda5f9542" providerId="ADAL" clId="{ACFA0F0B-0A64-42AE-9056-D45F343556C4}" dt="2025-12-03T14:24:52.246" v="411" actId="478"/>
          <ac:picMkLst>
            <pc:docMk/>
            <pc:sldMk cId="1705769887" sldId="2145706618"/>
            <ac:picMk id="2" creationId="{553DDBDC-1BE8-007B-755E-4521710247E0}"/>
          </ac:picMkLst>
        </pc:picChg>
        <pc:picChg chg="del">
          <ac:chgData name="Claire Newton" userId="013f4a4b-fec1-46c9-b37b-c37bda5f9542" providerId="ADAL" clId="{ACFA0F0B-0A64-42AE-9056-D45F343556C4}" dt="2025-12-03T14:24:55.069" v="414" actId="478"/>
          <ac:picMkLst>
            <pc:docMk/>
            <pc:sldMk cId="1705769887" sldId="2145706618"/>
            <ac:picMk id="11" creationId="{4D2C58FC-B080-CF36-1417-04940ED745ED}"/>
          </ac:picMkLst>
        </pc:picChg>
        <pc:picChg chg="del">
          <ac:chgData name="Claire Newton" userId="013f4a4b-fec1-46c9-b37b-c37bda5f9542" providerId="ADAL" clId="{ACFA0F0B-0A64-42AE-9056-D45F343556C4}" dt="2025-12-03T14:25:09.889" v="419" actId="478"/>
          <ac:picMkLst>
            <pc:docMk/>
            <pc:sldMk cId="1705769887" sldId="2145706618"/>
            <ac:picMk id="21" creationId="{C0564E47-5E6C-3279-7139-EFC93C714BD8}"/>
          </ac:picMkLst>
        </pc:picChg>
        <pc:picChg chg="del">
          <ac:chgData name="Claire Newton" userId="013f4a4b-fec1-46c9-b37b-c37bda5f9542" providerId="ADAL" clId="{ACFA0F0B-0A64-42AE-9056-D45F343556C4}" dt="2025-12-03T14:24:52.901" v="412" actId="478"/>
          <ac:picMkLst>
            <pc:docMk/>
            <pc:sldMk cId="1705769887" sldId="2145706618"/>
            <ac:picMk id="22" creationId="{E5CAC1BC-438F-B917-52D4-1CD9D847488D}"/>
          </ac:picMkLst>
        </pc:picChg>
        <pc:cxnChg chg="del">
          <ac:chgData name="Claire Newton" userId="013f4a4b-fec1-46c9-b37b-c37bda5f9542" providerId="ADAL" clId="{ACFA0F0B-0A64-42AE-9056-D45F343556C4}" dt="2025-12-03T14:24:51.287" v="410" actId="478"/>
          <ac:cxnSpMkLst>
            <pc:docMk/>
            <pc:sldMk cId="1705769887" sldId="2145706618"/>
            <ac:cxnSpMk id="17" creationId="{4C7AC69B-F047-F8C9-842F-055A6BB5C6D9}"/>
          </ac:cxnSpMkLst>
        </pc:cxnChg>
      </pc:sldChg>
      <pc:sldChg chg="addSp delSp modSp mod modClrScheme chgLayout">
        <pc:chgData name="Claire Newton" userId="013f4a4b-fec1-46c9-b37b-c37bda5f9542" providerId="ADAL" clId="{ACFA0F0B-0A64-42AE-9056-D45F343556C4}" dt="2025-12-04T08:54:15.908" v="1485" actId="1076"/>
        <pc:sldMkLst>
          <pc:docMk/>
          <pc:sldMk cId="297575199" sldId="2145706634"/>
        </pc:sldMkLst>
        <pc:spChg chg="del">
          <ac:chgData name="Claire Newton" userId="013f4a4b-fec1-46c9-b37b-c37bda5f9542" providerId="ADAL" clId="{ACFA0F0B-0A64-42AE-9056-D45F343556C4}" dt="2025-12-03T14:20:18.286" v="321" actId="478"/>
          <ac:spMkLst>
            <pc:docMk/>
            <pc:sldMk cId="297575199" sldId="2145706634"/>
            <ac:spMk id="4" creationId="{A86B73BF-01F1-71F1-8F1D-3A69CBCDC063}"/>
          </ac:spMkLst>
        </pc:spChg>
        <pc:spChg chg="add del mod">
          <ac:chgData name="Claire Newton" userId="013f4a4b-fec1-46c9-b37b-c37bda5f9542" providerId="ADAL" clId="{ACFA0F0B-0A64-42AE-9056-D45F343556C4}" dt="2025-12-03T13:47:50.071" v="1" actId="931"/>
          <ac:spMkLst>
            <pc:docMk/>
            <pc:sldMk cId="297575199" sldId="2145706634"/>
            <ac:spMk id="6" creationId="{F131BCDF-2F58-6A5A-A10F-EB90A6760D46}"/>
          </ac:spMkLst>
        </pc:spChg>
        <pc:spChg chg="add del mod">
          <ac:chgData name="Claire Newton" userId="013f4a4b-fec1-46c9-b37b-c37bda5f9542" providerId="ADAL" clId="{ACFA0F0B-0A64-42AE-9056-D45F343556C4}" dt="2025-12-03T16:43:01.131" v="1383" actId="207"/>
          <ac:spMkLst>
            <pc:docMk/>
            <pc:sldMk cId="297575199" sldId="2145706634"/>
            <ac:spMk id="8" creationId="{5974EEE4-CD6C-04DA-92FF-94DCA5749000}"/>
          </ac:spMkLst>
        </pc:spChg>
        <pc:spChg chg="del topLvl">
          <ac:chgData name="Claire Newton" userId="013f4a4b-fec1-46c9-b37b-c37bda5f9542" providerId="ADAL" clId="{ACFA0F0B-0A64-42AE-9056-D45F343556C4}" dt="2025-12-03T14:19:40.554" v="312" actId="478"/>
          <ac:spMkLst>
            <pc:docMk/>
            <pc:sldMk cId="297575199" sldId="2145706634"/>
            <ac:spMk id="10" creationId="{99994DF4-ADEF-5345-56A8-A01BF2ADC916}"/>
          </ac:spMkLst>
        </pc:spChg>
        <pc:spChg chg="del topLvl">
          <ac:chgData name="Claire Newton" userId="013f4a4b-fec1-46c9-b37b-c37bda5f9542" providerId="ADAL" clId="{ACFA0F0B-0A64-42AE-9056-D45F343556C4}" dt="2025-12-03T13:48:01.590" v="4" actId="478"/>
          <ac:spMkLst>
            <pc:docMk/>
            <pc:sldMk cId="297575199" sldId="2145706634"/>
            <ac:spMk id="15" creationId="{32CDCBCD-F34F-08C3-2CAD-A20F4023BB8A}"/>
          </ac:spMkLst>
        </pc:spChg>
        <pc:spChg chg="add del mod ord">
          <ac:chgData name="Claire Newton" userId="013f4a4b-fec1-46c9-b37b-c37bda5f9542" providerId="ADAL" clId="{ACFA0F0B-0A64-42AE-9056-D45F343556C4}" dt="2025-12-03T14:19:47.674" v="315" actId="478"/>
          <ac:spMkLst>
            <pc:docMk/>
            <pc:sldMk cId="297575199" sldId="2145706634"/>
            <ac:spMk id="16" creationId="{928A2F85-F09F-8E9C-BD00-9370E617DCA7}"/>
          </ac:spMkLst>
        </pc:spChg>
        <pc:spChg chg="add del mod ord">
          <ac:chgData name="Claire Newton" userId="013f4a4b-fec1-46c9-b37b-c37bda5f9542" providerId="ADAL" clId="{ACFA0F0B-0A64-42AE-9056-D45F343556C4}" dt="2025-12-03T14:19:53.377" v="316" actId="478"/>
          <ac:spMkLst>
            <pc:docMk/>
            <pc:sldMk cId="297575199" sldId="2145706634"/>
            <ac:spMk id="19" creationId="{6C4EF8D4-F2A2-027C-434A-E9CFA707977C}"/>
          </ac:spMkLst>
        </pc:spChg>
        <pc:spChg chg="add del mod ord">
          <ac:chgData name="Claire Newton" userId="013f4a4b-fec1-46c9-b37b-c37bda5f9542" providerId="ADAL" clId="{ACFA0F0B-0A64-42AE-9056-D45F343556C4}" dt="2025-12-03T14:19:56.302" v="317" actId="478"/>
          <ac:spMkLst>
            <pc:docMk/>
            <pc:sldMk cId="297575199" sldId="2145706634"/>
            <ac:spMk id="20" creationId="{8F5CAFEF-AD50-FF71-408D-D9DB6DD8413D}"/>
          </ac:spMkLst>
        </pc:spChg>
        <pc:spChg chg="mod">
          <ac:chgData name="Claire Newton" userId="013f4a4b-fec1-46c9-b37b-c37bda5f9542" providerId="ADAL" clId="{ACFA0F0B-0A64-42AE-9056-D45F343556C4}" dt="2025-12-03T14:49:25.521" v="764" actId="1076"/>
          <ac:spMkLst>
            <pc:docMk/>
            <pc:sldMk cId="297575199" sldId="2145706634"/>
            <ac:spMk id="31" creationId="{270B949B-8939-76AA-3BF5-343ECB182219}"/>
          </ac:spMkLst>
        </pc:spChg>
        <pc:spChg chg="mod">
          <ac:chgData name="Claire Newton" userId="013f4a4b-fec1-46c9-b37b-c37bda5f9542" providerId="ADAL" clId="{ACFA0F0B-0A64-42AE-9056-D45F343556C4}" dt="2025-12-03T14:49:28.612" v="765" actId="1076"/>
          <ac:spMkLst>
            <pc:docMk/>
            <pc:sldMk cId="297575199" sldId="2145706634"/>
            <ac:spMk id="32" creationId="{179CF752-A28D-8D7C-7A2A-7EB4D541B9A2}"/>
          </ac:spMkLst>
        </pc:spChg>
        <pc:spChg chg="mod">
          <ac:chgData name="Claire Newton" userId="013f4a4b-fec1-46c9-b37b-c37bda5f9542" providerId="ADAL" clId="{ACFA0F0B-0A64-42AE-9056-D45F343556C4}" dt="2025-12-03T14:49:35.458" v="768" actId="1076"/>
          <ac:spMkLst>
            <pc:docMk/>
            <pc:sldMk cId="297575199" sldId="2145706634"/>
            <ac:spMk id="33" creationId="{6871D049-A208-14DA-5A97-4C522DCEC120}"/>
          </ac:spMkLst>
        </pc:spChg>
        <pc:spChg chg="mod">
          <ac:chgData name="Claire Newton" userId="013f4a4b-fec1-46c9-b37b-c37bda5f9542" providerId="ADAL" clId="{ACFA0F0B-0A64-42AE-9056-D45F343556C4}" dt="2025-12-03T14:49:46.126" v="771" actId="1076"/>
          <ac:spMkLst>
            <pc:docMk/>
            <pc:sldMk cId="297575199" sldId="2145706634"/>
            <ac:spMk id="34" creationId="{3B92B4D9-A4E0-B73A-9648-A39AE860F1FF}"/>
          </ac:spMkLst>
        </pc:spChg>
        <pc:grpChg chg="del">
          <ac:chgData name="Claire Newton" userId="013f4a4b-fec1-46c9-b37b-c37bda5f9542" providerId="ADAL" clId="{ACFA0F0B-0A64-42AE-9056-D45F343556C4}" dt="2025-12-03T13:48:01.590" v="4" actId="478"/>
          <ac:grpSpMkLst>
            <pc:docMk/>
            <pc:sldMk cId="297575199" sldId="2145706634"/>
            <ac:grpSpMk id="9" creationId="{ED504DFE-24AA-5CAA-5E5B-E71203FDBA75}"/>
          </ac:grpSpMkLst>
        </pc:grpChg>
        <pc:picChg chg="del">
          <ac:chgData name="Claire Newton" userId="013f4a4b-fec1-46c9-b37b-c37bda5f9542" providerId="ADAL" clId="{ACFA0F0B-0A64-42AE-9056-D45F343556C4}" dt="2025-12-03T14:20:21.527" v="323" actId="478"/>
          <ac:picMkLst>
            <pc:docMk/>
            <pc:sldMk cId="297575199" sldId="2145706634"/>
            <ac:picMk id="2" creationId="{553DDBDC-1BE8-007B-755E-4521710247E0}"/>
          </ac:picMkLst>
        </pc:picChg>
        <pc:picChg chg="add mod">
          <ac:chgData name="Claire Newton" userId="013f4a4b-fec1-46c9-b37b-c37bda5f9542" providerId="ADAL" clId="{ACFA0F0B-0A64-42AE-9056-D45F343556C4}" dt="2025-12-04T08:54:15.908" v="1485" actId="1076"/>
          <ac:picMkLst>
            <pc:docMk/>
            <pc:sldMk cId="297575199" sldId="2145706634"/>
            <ac:picMk id="2" creationId="{DE3A9ADA-002C-AF06-9F70-D5661FA1B715}"/>
          </ac:picMkLst>
        </pc:picChg>
        <pc:picChg chg="del">
          <ac:chgData name="Claire Newton" userId="013f4a4b-fec1-46c9-b37b-c37bda5f9542" providerId="ADAL" clId="{ACFA0F0B-0A64-42AE-9056-D45F343556C4}" dt="2025-12-03T14:20:20.148" v="322" actId="478"/>
          <ac:picMkLst>
            <pc:docMk/>
            <pc:sldMk cId="297575199" sldId="2145706634"/>
            <ac:picMk id="5" creationId="{728E7449-8C0F-2D36-BC1B-16877510196D}"/>
          </ac:picMkLst>
        </pc:picChg>
        <pc:picChg chg="mod">
          <ac:chgData name="Claire Newton" userId="013f4a4b-fec1-46c9-b37b-c37bda5f9542" providerId="ADAL" clId="{ACFA0F0B-0A64-42AE-9056-D45F343556C4}" dt="2025-12-03T14:49:41.169" v="770" actId="1076"/>
          <ac:picMkLst>
            <pc:docMk/>
            <pc:sldMk cId="297575199" sldId="2145706634"/>
            <ac:picMk id="11" creationId="{378AE377-53F1-A561-4FE6-2A79AFFAFEE5}"/>
          </ac:picMkLst>
        </pc:picChg>
        <pc:picChg chg="add mod ord">
          <ac:chgData name="Claire Newton" userId="013f4a4b-fec1-46c9-b37b-c37bda5f9542" providerId="ADAL" clId="{ACFA0F0B-0A64-42AE-9056-D45F343556C4}" dt="2025-12-03T14:49:30.459" v="766" actId="1076"/>
          <ac:picMkLst>
            <pc:docMk/>
            <pc:sldMk cId="297575199" sldId="2145706634"/>
            <ac:picMk id="13" creationId="{3A6D5BEA-C469-32C7-9BF3-32D04E4E37C9}"/>
          </ac:picMkLst>
        </pc:picChg>
        <pc:picChg chg="del">
          <ac:chgData name="Claire Newton" userId="013f4a4b-fec1-46c9-b37b-c37bda5f9542" providerId="ADAL" clId="{ACFA0F0B-0A64-42AE-9056-D45F343556C4}" dt="2025-12-03T14:20:24.996" v="324" actId="478"/>
          <ac:picMkLst>
            <pc:docMk/>
            <pc:sldMk cId="297575199" sldId="2145706634"/>
            <ac:picMk id="21" creationId="{C0564E47-5E6C-3279-7139-EFC93C714BD8}"/>
          </ac:picMkLst>
        </pc:picChg>
        <pc:picChg chg="del">
          <ac:chgData name="Claire Newton" userId="013f4a4b-fec1-46c9-b37b-c37bda5f9542" providerId="ADAL" clId="{ACFA0F0B-0A64-42AE-9056-D45F343556C4}" dt="2025-12-03T14:20:17.442" v="320" actId="478"/>
          <ac:picMkLst>
            <pc:docMk/>
            <pc:sldMk cId="297575199" sldId="2145706634"/>
            <ac:picMk id="22" creationId="{E5CAC1BC-438F-B917-52D4-1CD9D847488D}"/>
          </ac:picMkLst>
        </pc:picChg>
        <pc:picChg chg="del mod ord">
          <ac:chgData name="Claire Newton" userId="013f4a4b-fec1-46c9-b37b-c37bda5f9542" providerId="ADAL" clId="{ACFA0F0B-0A64-42AE-9056-D45F343556C4}" dt="2025-12-04T08:54:10.605" v="1483" actId="478"/>
          <ac:picMkLst>
            <pc:docMk/>
            <pc:sldMk cId="297575199" sldId="2145706634"/>
            <ac:picMk id="27" creationId="{394DD6DE-E3FB-C856-2F16-D1D9F5BEF924}"/>
          </ac:picMkLst>
        </pc:picChg>
        <pc:picChg chg="del">
          <ac:chgData name="Claire Newton" userId="013f4a4b-fec1-46c9-b37b-c37bda5f9542" providerId="ADAL" clId="{ACFA0F0B-0A64-42AE-9056-D45F343556C4}" dt="2025-12-03T13:46:29.513" v="0" actId="478"/>
          <ac:picMkLst>
            <pc:docMk/>
            <pc:sldMk cId="297575199" sldId="2145706634"/>
            <ac:picMk id="28" creationId="{97F56DF6-45F2-7061-1316-3C68AB3B9BEE}"/>
          </ac:picMkLst>
        </pc:picChg>
        <pc:picChg chg="mod ord">
          <ac:chgData name="Claire Newton" userId="013f4a4b-fec1-46c9-b37b-c37bda5f9542" providerId="ADAL" clId="{ACFA0F0B-0A64-42AE-9056-D45F343556C4}" dt="2025-12-03T14:49:37.425" v="769" actId="1076"/>
          <ac:picMkLst>
            <pc:docMk/>
            <pc:sldMk cId="297575199" sldId="2145706634"/>
            <ac:picMk id="29" creationId="{B7029FA5-A135-0C65-4013-B7B88A309B32}"/>
          </ac:picMkLst>
        </pc:picChg>
        <pc:cxnChg chg="del">
          <ac:chgData name="Claire Newton" userId="013f4a4b-fec1-46c9-b37b-c37bda5f9542" providerId="ADAL" clId="{ACFA0F0B-0A64-42AE-9056-D45F343556C4}" dt="2025-12-03T14:19:38.915" v="311" actId="478"/>
          <ac:cxnSpMkLst>
            <pc:docMk/>
            <pc:sldMk cId="297575199" sldId="2145706634"/>
            <ac:cxnSpMk id="17" creationId="{4C7AC69B-F047-F8C9-842F-055A6BB5C6D9}"/>
          </ac:cxnSpMkLst>
        </pc:cxnChg>
      </pc:sldChg>
      <pc:sldChg chg="addSp delSp modSp mod modClrScheme chgLayout">
        <pc:chgData name="Claire Newton" userId="013f4a4b-fec1-46c9-b37b-c37bda5f9542" providerId="ADAL" clId="{ACFA0F0B-0A64-42AE-9056-D45F343556C4}" dt="2025-12-04T10:54:58.310" v="1648" actId="1076"/>
        <pc:sldMkLst>
          <pc:docMk/>
          <pc:sldMk cId="291570587" sldId="2145706635"/>
        </pc:sldMkLst>
        <pc:spChg chg="del">
          <ac:chgData name="Claire Newton" userId="013f4a4b-fec1-46c9-b37b-c37bda5f9542" providerId="ADAL" clId="{ACFA0F0B-0A64-42AE-9056-D45F343556C4}" dt="2025-12-03T16:00:30.150" v="1042" actId="478"/>
          <ac:spMkLst>
            <pc:docMk/>
            <pc:sldMk cId="291570587" sldId="2145706635"/>
            <ac:spMk id="4" creationId="{A86B73BF-01F1-71F1-8F1D-3A69CBCDC063}"/>
          </ac:spMkLst>
        </pc:spChg>
        <pc:spChg chg="add del mod">
          <ac:chgData name="Claire Newton" userId="013f4a4b-fec1-46c9-b37b-c37bda5f9542" providerId="ADAL" clId="{ACFA0F0B-0A64-42AE-9056-D45F343556C4}" dt="2025-12-03T16:47:51.103" v="1429" actId="14100"/>
          <ac:spMkLst>
            <pc:docMk/>
            <pc:sldMk cId="291570587" sldId="2145706635"/>
            <ac:spMk id="8" creationId="{5974EEE4-CD6C-04DA-92FF-94DCA5749000}"/>
          </ac:spMkLst>
        </pc:spChg>
        <pc:spChg chg="add del mod ord">
          <ac:chgData name="Claire Newton" userId="013f4a4b-fec1-46c9-b37b-c37bda5f9542" providerId="ADAL" clId="{ACFA0F0B-0A64-42AE-9056-D45F343556C4}" dt="2025-12-03T14:30:51.476" v="558" actId="478"/>
          <ac:spMkLst>
            <pc:docMk/>
            <pc:sldMk cId="291570587" sldId="2145706635"/>
            <ac:spMk id="11" creationId="{1C44D6EB-F6D5-FD37-852C-0C4F996DCC42}"/>
          </ac:spMkLst>
        </pc:spChg>
        <pc:spChg chg="add del mod ord">
          <ac:chgData name="Claire Newton" userId="013f4a4b-fec1-46c9-b37b-c37bda5f9542" providerId="ADAL" clId="{ACFA0F0B-0A64-42AE-9056-D45F343556C4}" dt="2025-12-03T14:30:50.611" v="557" actId="478"/>
          <ac:spMkLst>
            <pc:docMk/>
            <pc:sldMk cId="291570587" sldId="2145706635"/>
            <ac:spMk id="12" creationId="{EDEC8F40-66D9-A598-114C-C033E6BE8439}"/>
          </ac:spMkLst>
        </pc:spChg>
        <pc:spChg chg="add del mod ord">
          <ac:chgData name="Claire Newton" userId="013f4a4b-fec1-46c9-b37b-c37bda5f9542" providerId="ADAL" clId="{ACFA0F0B-0A64-42AE-9056-D45F343556C4}" dt="2025-12-03T14:31:16.693" v="567" actId="478"/>
          <ac:spMkLst>
            <pc:docMk/>
            <pc:sldMk cId="291570587" sldId="2145706635"/>
            <ac:spMk id="14" creationId="{29025ED1-B3EA-8F49-94CD-01974AE30FA9}"/>
          </ac:spMkLst>
        </pc:spChg>
        <pc:spChg chg="del">
          <ac:chgData name="Claire Newton" userId="013f4a4b-fec1-46c9-b37b-c37bda5f9542" providerId="ADAL" clId="{ACFA0F0B-0A64-42AE-9056-D45F343556C4}" dt="2025-12-03T16:01:11.172" v="1052" actId="478"/>
          <ac:spMkLst>
            <pc:docMk/>
            <pc:sldMk cId="291570587" sldId="2145706635"/>
            <ac:spMk id="20" creationId="{E910181D-DD07-E61B-9C33-DB7E8D26ED30}"/>
          </ac:spMkLst>
        </pc:spChg>
        <pc:spChg chg="add del mod ord">
          <ac:chgData name="Claire Newton" userId="013f4a4b-fec1-46c9-b37b-c37bda5f9542" providerId="ADAL" clId="{ACFA0F0B-0A64-42AE-9056-D45F343556C4}" dt="2025-12-03T16:47:54.655" v="1430" actId="14100"/>
          <ac:spMkLst>
            <pc:docMk/>
            <pc:sldMk cId="291570587" sldId="2145706635"/>
            <ac:spMk id="25" creationId="{5CBEBCBE-8A20-4C95-257B-2E931A277381}"/>
          </ac:spMkLst>
        </pc:spChg>
        <pc:spChg chg="add del mod ord">
          <ac:chgData name="Claire Newton" userId="013f4a4b-fec1-46c9-b37b-c37bda5f9542" providerId="ADAL" clId="{ACFA0F0B-0A64-42AE-9056-D45F343556C4}" dt="2025-12-03T16:06:35.033" v="1097" actId="478"/>
          <ac:spMkLst>
            <pc:docMk/>
            <pc:sldMk cId="291570587" sldId="2145706635"/>
            <ac:spMk id="26" creationId="{5D3336F1-1F43-DD9A-888A-A8B209F3E64F}"/>
          </ac:spMkLst>
        </pc:spChg>
        <pc:spChg chg="mod">
          <ac:chgData name="Claire Newton" userId="013f4a4b-fec1-46c9-b37b-c37bda5f9542" providerId="ADAL" clId="{ACFA0F0B-0A64-42AE-9056-D45F343556C4}" dt="2025-12-03T16:06:25.275" v="1096" actId="1076"/>
          <ac:spMkLst>
            <pc:docMk/>
            <pc:sldMk cId="291570587" sldId="2145706635"/>
            <ac:spMk id="34" creationId="{3B92B4D9-A4E0-B73A-9648-A39AE860F1FF}"/>
          </ac:spMkLst>
        </pc:spChg>
        <pc:grpChg chg="del">
          <ac:chgData name="Claire Newton" userId="013f4a4b-fec1-46c9-b37b-c37bda5f9542" providerId="ADAL" clId="{ACFA0F0B-0A64-42AE-9056-D45F343556C4}" dt="2025-12-03T14:31:14.009" v="566" actId="478"/>
          <ac:grpSpMkLst>
            <pc:docMk/>
            <pc:sldMk cId="291570587" sldId="2145706635"/>
            <ac:grpSpMk id="9" creationId="{ED504DFE-24AA-5CAA-5E5B-E71203FDBA75}"/>
          </ac:grpSpMkLst>
        </pc:grpChg>
        <pc:picChg chg="del">
          <ac:chgData name="Claire Newton" userId="013f4a4b-fec1-46c9-b37b-c37bda5f9542" providerId="ADAL" clId="{ACFA0F0B-0A64-42AE-9056-D45F343556C4}" dt="2025-12-03T16:00:22.149" v="1040" actId="478"/>
          <ac:picMkLst>
            <pc:docMk/>
            <pc:sldMk cId="291570587" sldId="2145706635"/>
            <ac:picMk id="2" creationId="{553DDBDC-1BE8-007B-755E-4521710247E0}"/>
          </ac:picMkLst>
        </pc:picChg>
        <pc:picChg chg="add mod">
          <ac:chgData name="Claire Newton" userId="013f4a4b-fec1-46c9-b37b-c37bda5f9542" providerId="ADAL" clId="{ACFA0F0B-0A64-42AE-9056-D45F343556C4}" dt="2025-12-04T10:54:58.310" v="1648" actId="1076"/>
          <ac:picMkLst>
            <pc:docMk/>
            <pc:sldMk cId="291570587" sldId="2145706635"/>
            <ac:picMk id="2" creationId="{B484D10F-2347-E95B-E24D-87D8DD8F42EA}"/>
          </ac:picMkLst>
        </pc:picChg>
        <pc:picChg chg="mod modCrop">
          <ac:chgData name="Claire Newton" userId="013f4a4b-fec1-46c9-b37b-c37bda5f9542" providerId="ADAL" clId="{ACFA0F0B-0A64-42AE-9056-D45F343556C4}" dt="2025-12-03T16:04:25.428" v="1082" actId="1076"/>
          <ac:picMkLst>
            <pc:docMk/>
            <pc:sldMk cId="291570587" sldId="2145706635"/>
            <ac:picMk id="3" creationId="{50179B3A-D789-5F16-007F-8DC473284B7D}"/>
          </ac:picMkLst>
        </pc:picChg>
        <pc:picChg chg="mod modCrop">
          <ac:chgData name="Claire Newton" userId="013f4a4b-fec1-46c9-b37b-c37bda5f9542" providerId="ADAL" clId="{ACFA0F0B-0A64-42AE-9056-D45F343556C4}" dt="2025-12-03T16:04:28.351" v="1083" actId="1076"/>
          <ac:picMkLst>
            <pc:docMk/>
            <pc:sldMk cId="291570587" sldId="2145706635"/>
            <ac:picMk id="5" creationId="{FFAED40F-46A1-FADE-49DD-271ED36E7FB5}"/>
          </ac:picMkLst>
        </pc:picChg>
        <pc:picChg chg="del">
          <ac:chgData name="Claire Newton" userId="013f4a4b-fec1-46c9-b37b-c37bda5f9542" providerId="ADAL" clId="{ACFA0F0B-0A64-42AE-9056-D45F343556C4}" dt="2025-12-03T16:00:31.544" v="1043" actId="478"/>
          <ac:picMkLst>
            <pc:docMk/>
            <pc:sldMk cId="291570587" sldId="2145706635"/>
            <ac:picMk id="7" creationId="{73F3A0CA-AF5B-66D1-DD76-7D1E204CF5EC}"/>
          </ac:picMkLst>
        </pc:picChg>
        <pc:picChg chg="mod ord">
          <ac:chgData name="Claire Newton" userId="013f4a4b-fec1-46c9-b37b-c37bda5f9542" providerId="ADAL" clId="{ACFA0F0B-0A64-42AE-9056-D45F343556C4}" dt="2025-12-03T16:04:36.161" v="1084" actId="1076"/>
          <ac:picMkLst>
            <pc:docMk/>
            <pc:sldMk cId="291570587" sldId="2145706635"/>
            <ac:picMk id="16" creationId="{504D68BB-88BB-490D-E3C1-2454F518C22D}"/>
          </ac:picMkLst>
        </pc:picChg>
        <pc:picChg chg="del">
          <ac:chgData name="Claire Newton" userId="013f4a4b-fec1-46c9-b37b-c37bda5f9542" providerId="ADAL" clId="{ACFA0F0B-0A64-42AE-9056-D45F343556C4}" dt="2025-12-03T16:00:33.783" v="1044" actId="478"/>
          <ac:picMkLst>
            <pc:docMk/>
            <pc:sldMk cId="291570587" sldId="2145706635"/>
            <ac:picMk id="21" creationId="{C0564E47-5E6C-3279-7139-EFC93C714BD8}"/>
          </ac:picMkLst>
        </pc:picChg>
        <pc:picChg chg="del">
          <ac:chgData name="Claire Newton" userId="013f4a4b-fec1-46c9-b37b-c37bda5f9542" providerId="ADAL" clId="{ACFA0F0B-0A64-42AE-9056-D45F343556C4}" dt="2025-12-03T16:00:29.276" v="1041" actId="478"/>
          <ac:picMkLst>
            <pc:docMk/>
            <pc:sldMk cId="291570587" sldId="2145706635"/>
            <ac:picMk id="22" creationId="{E5CAC1BC-438F-B917-52D4-1CD9D847488D}"/>
          </ac:picMkLst>
        </pc:picChg>
        <pc:picChg chg="add mod">
          <ac:chgData name="Claire Newton" userId="013f4a4b-fec1-46c9-b37b-c37bda5f9542" providerId="ADAL" clId="{ACFA0F0B-0A64-42AE-9056-D45F343556C4}" dt="2025-12-03T16:02:52.585" v="1069" actId="1076"/>
          <ac:picMkLst>
            <pc:docMk/>
            <pc:sldMk cId="291570587" sldId="2145706635"/>
            <ac:picMk id="24" creationId="{5BF3E4B3-2E54-C11A-F2C6-959104E0BB57}"/>
          </ac:picMkLst>
        </pc:picChg>
        <pc:picChg chg="del mod ord">
          <ac:chgData name="Claire Newton" userId="013f4a4b-fec1-46c9-b37b-c37bda5f9542" providerId="ADAL" clId="{ACFA0F0B-0A64-42AE-9056-D45F343556C4}" dt="2025-12-04T10:54:51.652" v="1646" actId="478"/>
          <ac:picMkLst>
            <pc:docMk/>
            <pc:sldMk cId="291570587" sldId="2145706635"/>
            <ac:picMk id="27" creationId="{394DD6DE-E3FB-C856-2F16-D1D9F5BEF924}"/>
          </ac:picMkLst>
        </pc:picChg>
        <pc:picChg chg="add del mod ord">
          <ac:chgData name="Claire Newton" userId="013f4a4b-fec1-46c9-b37b-c37bda5f9542" providerId="ADAL" clId="{ACFA0F0B-0A64-42AE-9056-D45F343556C4}" dt="2025-12-03T14:30:41.962" v="552" actId="478"/>
          <ac:picMkLst>
            <pc:docMk/>
            <pc:sldMk cId="291570587" sldId="2145706635"/>
            <ac:picMk id="28" creationId="{97F56DF6-45F2-7061-1316-3C68AB3B9BEE}"/>
          </ac:picMkLst>
        </pc:picChg>
        <pc:picChg chg="mod ord">
          <ac:chgData name="Claire Newton" userId="013f4a4b-fec1-46c9-b37b-c37bda5f9542" providerId="ADAL" clId="{ACFA0F0B-0A64-42AE-9056-D45F343556C4}" dt="2025-12-03T16:04:11.533" v="1080" actId="1076"/>
          <ac:picMkLst>
            <pc:docMk/>
            <pc:sldMk cId="291570587" sldId="2145706635"/>
            <ac:picMk id="29" creationId="{B7029FA5-A135-0C65-4013-B7B88A309B32}"/>
          </ac:picMkLst>
        </pc:picChg>
        <pc:cxnChg chg="del">
          <ac:chgData name="Claire Newton" userId="013f4a4b-fec1-46c9-b37b-c37bda5f9542" providerId="ADAL" clId="{ACFA0F0B-0A64-42AE-9056-D45F343556C4}" dt="2025-12-03T16:00:21.093" v="1039" actId="478"/>
          <ac:cxnSpMkLst>
            <pc:docMk/>
            <pc:sldMk cId="291570587" sldId="2145706635"/>
            <ac:cxnSpMk id="17" creationId="{4C7AC69B-F047-F8C9-842F-055A6BB5C6D9}"/>
          </ac:cxnSpMkLst>
        </pc:cxnChg>
        <pc:cxnChg chg="del">
          <ac:chgData name="Claire Newton" userId="013f4a4b-fec1-46c9-b37b-c37bda5f9542" providerId="ADAL" clId="{ACFA0F0B-0A64-42AE-9056-D45F343556C4}" dt="2025-12-03T16:01:09.442" v="1051" actId="478"/>
          <ac:cxnSpMkLst>
            <pc:docMk/>
            <pc:sldMk cId="291570587" sldId="2145706635"/>
            <ac:cxnSpMk id="18" creationId="{38787BCA-D4A8-7078-1996-06399519F8E2}"/>
          </ac:cxnSpMkLst>
        </pc:cxnChg>
        <pc:cxnChg chg="add del mod">
          <ac:chgData name="Claire Newton" userId="013f4a4b-fec1-46c9-b37b-c37bda5f9542" providerId="ADAL" clId="{ACFA0F0B-0A64-42AE-9056-D45F343556C4}" dt="2025-12-03T16:07:27.719" v="1098" actId="478"/>
          <ac:cxnSpMkLst>
            <pc:docMk/>
            <pc:sldMk cId="291570587" sldId="2145706635"/>
            <ac:cxnSpMk id="35" creationId="{E37B9135-AD06-873E-EB53-57781052CCCF}"/>
          </ac:cxnSpMkLst>
        </pc:cxnChg>
      </pc:sldChg>
      <pc:sldChg chg="modSp mod">
        <pc:chgData name="Claire Newton" userId="013f4a4b-fec1-46c9-b37b-c37bda5f9542" providerId="ADAL" clId="{ACFA0F0B-0A64-42AE-9056-D45F343556C4}" dt="2025-12-04T10:55:43.323" v="1660" actId="20577"/>
        <pc:sldMkLst>
          <pc:docMk/>
          <pc:sldMk cId="3329088997" sldId="2145706636"/>
        </pc:sldMkLst>
        <pc:spChg chg="mod">
          <ac:chgData name="Claire Newton" userId="013f4a4b-fec1-46c9-b37b-c37bda5f9542" providerId="ADAL" clId="{ACFA0F0B-0A64-42AE-9056-D45F343556C4}" dt="2025-12-04T10:55:43.323" v="1660" actId="20577"/>
          <ac:spMkLst>
            <pc:docMk/>
            <pc:sldMk cId="3329088997" sldId="2145706636"/>
            <ac:spMk id="6" creationId="{67F20EB7-7A05-E68E-9538-378A9FBF23A9}"/>
          </ac:spMkLst>
        </pc:spChg>
      </pc:sldChg>
      <pc:sldChg chg="addSp delSp modSp mod">
        <pc:chgData name="Claire Newton" userId="013f4a4b-fec1-46c9-b37b-c37bda5f9542" providerId="ADAL" clId="{ACFA0F0B-0A64-42AE-9056-D45F343556C4}" dt="2025-12-04T10:58:52.286" v="1722" actId="20577"/>
        <pc:sldMkLst>
          <pc:docMk/>
          <pc:sldMk cId="884833556" sldId="2145706637"/>
        </pc:sldMkLst>
        <pc:spChg chg="add del mod">
          <ac:chgData name="Claire Newton" userId="013f4a4b-fec1-46c9-b37b-c37bda5f9542" providerId="ADAL" clId="{ACFA0F0B-0A64-42AE-9056-D45F343556C4}" dt="2025-12-03T16:12:05.086" v="1145" actId="931"/>
          <ac:spMkLst>
            <pc:docMk/>
            <pc:sldMk cId="884833556" sldId="2145706637"/>
            <ac:spMk id="3" creationId="{517F0EAE-FC5F-7D1F-96F5-A805068CCD5F}"/>
          </ac:spMkLst>
        </pc:spChg>
        <pc:spChg chg="mod">
          <ac:chgData name="Claire Newton" userId="013f4a4b-fec1-46c9-b37b-c37bda5f9542" providerId="ADAL" clId="{ACFA0F0B-0A64-42AE-9056-D45F343556C4}" dt="2025-12-04T10:58:52.286" v="1722" actId="20577"/>
          <ac:spMkLst>
            <pc:docMk/>
            <pc:sldMk cId="884833556" sldId="2145706637"/>
            <ac:spMk id="6" creationId="{08B6EDF1-1111-1CB8-C633-F4BDFAD9D553}"/>
          </ac:spMkLst>
        </pc:spChg>
        <pc:picChg chg="add mod modCrop">
          <ac:chgData name="Claire Newton" userId="013f4a4b-fec1-46c9-b37b-c37bda5f9542" providerId="ADAL" clId="{ACFA0F0B-0A64-42AE-9056-D45F343556C4}" dt="2025-12-03T16:29:24.790" v="1265" actId="1076"/>
          <ac:picMkLst>
            <pc:docMk/>
            <pc:sldMk cId="884833556" sldId="2145706637"/>
            <ac:picMk id="5" creationId="{15EFDAC1-6D3F-33B2-67A9-09034F538A01}"/>
          </ac:picMkLst>
        </pc:picChg>
        <pc:picChg chg="del">
          <ac:chgData name="Claire Newton" userId="013f4a4b-fec1-46c9-b37b-c37bda5f9542" providerId="ADAL" clId="{ACFA0F0B-0A64-42AE-9056-D45F343556C4}" dt="2025-12-03T16:11:34.802" v="1144" actId="478"/>
          <ac:picMkLst>
            <pc:docMk/>
            <pc:sldMk cId="884833556" sldId="2145706637"/>
            <ac:picMk id="13" creationId="{0FE2DDE6-1209-7B18-BB11-1E226CBE5159}"/>
          </ac:picMkLst>
        </pc:picChg>
      </pc:sldChg>
      <pc:sldChg chg="addSp delSp modSp mod">
        <pc:chgData name="Claire Newton" userId="013f4a4b-fec1-46c9-b37b-c37bda5f9542" providerId="ADAL" clId="{ACFA0F0B-0A64-42AE-9056-D45F343556C4}" dt="2025-12-04T11:00:16.442" v="1732" actId="732"/>
        <pc:sldMkLst>
          <pc:docMk/>
          <pc:sldMk cId="3028812033" sldId="2145706638"/>
        </pc:sldMkLst>
        <pc:spChg chg="add del mod">
          <ac:chgData name="Claire Newton" userId="013f4a4b-fec1-46c9-b37b-c37bda5f9542" providerId="ADAL" clId="{ACFA0F0B-0A64-42AE-9056-D45F343556C4}" dt="2025-12-04T11:00:00.828" v="1727" actId="931"/>
          <ac:spMkLst>
            <pc:docMk/>
            <pc:sldMk cId="3028812033" sldId="2145706638"/>
            <ac:spMk id="3" creationId="{C6D0B1B2-CDB7-50C2-F785-A9F939759B35}"/>
          </ac:spMkLst>
        </pc:spChg>
        <pc:spChg chg="mod">
          <ac:chgData name="Claire Newton" userId="013f4a4b-fec1-46c9-b37b-c37bda5f9542" providerId="ADAL" clId="{ACFA0F0B-0A64-42AE-9056-D45F343556C4}" dt="2025-12-04T10:12:59.016" v="1621" actId="6549"/>
          <ac:spMkLst>
            <pc:docMk/>
            <pc:sldMk cId="3028812033" sldId="2145706638"/>
            <ac:spMk id="4" creationId="{F2191AB8-ED5A-8AE7-87F7-E357B88B71CA}"/>
          </ac:spMkLst>
        </pc:spChg>
        <pc:picChg chg="add mod modCrop">
          <ac:chgData name="Claire Newton" userId="013f4a4b-fec1-46c9-b37b-c37bda5f9542" providerId="ADAL" clId="{ACFA0F0B-0A64-42AE-9056-D45F343556C4}" dt="2025-12-04T11:00:16.442" v="1732" actId="732"/>
          <ac:picMkLst>
            <pc:docMk/>
            <pc:sldMk cId="3028812033" sldId="2145706638"/>
            <ac:picMk id="6" creationId="{8AA612AA-81B0-7C95-6768-390E466A00EB}"/>
          </ac:picMkLst>
        </pc:picChg>
        <pc:picChg chg="del mod modCrop">
          <ac:chgData name="Claire Newton" userId="013f4a4b-fec1-46c9-b37b-c37bda5f9542" providerId="ADAL" clId="{ACFA0F0B-0A64-42AE-9056-D45F343556C4}" dt="2025-12-04T10:59:37.051" v="1726" actId="478"/>
          <ac:picMkLst>
            <pc:docMk/>
            <pc:sldMk cId="3028812033" sldId="2145706638"/>
            <ac:picMk id="7" creationId="{51AE85B1-9357-BB51-8F6A-FBD62DF52229}"/>
          </ac:picMkLst>
        </pc:picChg>
      </pc:sldChg>
      <pc:sldChg chg="addSp delSp modSp del mod modClrScheme chgLayout">
        <pc:chgData name="Claire Newton" userId="013f4a4b-fec1-46c9-b37b-c37bda5f9542" providerId="ADAL" clId="{ACFA0F0B-0A64-42AE-9056-D45F343556C4}" dt="2025-12-03T16:22:32.445" v="1235" actId="2696"/>
        <pc:sldMkLst>
          <pc:docMk/>
          <pc:sldMk cId="4245753965" sldId="2145706640"/>
        </pc:sldMkLst>
        <pc:spChg chg="add del mod ord">
          <ac:chgData name="Claire Newton" userId="013f4a4b-fec1-46c9-b37b-c37bda5f9542" providerId="ADAL" clId="{ACFA0F0B-0A64-42AE-9056-D45F343556C4}" dt="2025-12-03T16:21:20.428" v="1225" actId="478"/>
          <ac:spMkLst>
            <pc:docMk/>
            <pc:sldMk cId="4245753965" sldId="2145706640"/>
            <ac:spMk id="3" creationId="{33A49F51-449A-E876-B96C-DD2545E8DCB0}"/>
          </ac:spMkLst>
        </pc:spChg>
        <pc:spChg chg="del">
          <ac:chgData name="Claire Newton" userId="013f4a4b-fec1-46c9-b37b-c37bda5f9542" providerId="ADAL" clId="{ACFA0F0B-0A64-42AE-9056-D45F343556C4}" dt="2025-12-03T14:32:08.421" v="583" actId="478"/>
          <ac:spMkLst>
            <pc:docMk/>
            <pc:sldMk cId="4245753965" sldId="2145706640"/>
            <ac:spMk id="4" creationId="{A86B73BF-01F1-71F1-8F1D-3A69CBCDC063}"/>
          </ac:spMkLst>
        </pc:spChg>
        <pc:spChg chg="mod">
          <ac:chgData name="Claire Newton" userId="013f4a4b-fec1-46c9-b37b-c37bda5f9542" providerId="ADAL" clId="{ACFA0F0B-0A64-42AE-9056-D45F343556C4}" dt="2025-12-03T16:21:27.420" v="1230" actId="6549"/>
          <ac:spMkLst>
            <pc:docMk/>
            <pc:sldMk cId="4245753965" sldId="2145706640"/>
            <ac:spMk id="6" creationId="{F057A2ED-4D04-9BD5-63A7-192824F9F5AA}"/>
          </ac:spMkLst>
        </pc:spChg>
        <pc:spChg chg="add del mod ord">
          <ac:chgData name="Claire Newton" userId="013f4a4b-fec1-46c9-b37b-c37bda5f9542" providerId="ADAL" clId="{ACFA0F0B-0A64-42AE-9056-D45F343556C4}" dt="2025-12-03T16:21:18.677" v="1224" actId="478"/>
          <ac:spMkLst>
            <pc:docMk/>
            <pc:sldMk cId="4245753965" sldId="2145706640"/>
            <ac:spMk id="8" creationId="{EFA1C1A8-AA8D-7238-A2EE-B6AA81992183}"/>
          </ac:spMkLst>
        </pc:spChg>
        <pc:spChg chg="add del mod ord">
          <ac:chgData name="Claire Newton" userId="013f4a4b-fec1-46c9-b37b-c37bda5f9542" providerId="ADAL" clId="{ACFA0F0B-0A64-42AE-9056-D45F343556C4}" dt="2025-12-03T16:21:38.863" v="1231" actId="478"/>
          <ac:spMkLst>
            <pc:docMk/>
            <pc:sldMk cId="4245753965" sldId="2145706640"/>
            <ac:spMk id="14" creationId="{57FA824E-020A-F5FE-A2B0-CC2B95E4C4F4}"/>
          </ac:spMkLst>
        </pc:spChg>
        <pc:grpChg chg="del">
          <ac:chgData name="Claire Newton" userId="013f4a4b-fec1-46c9-b37b-c37bda5f9542" providerId="ADAL" clId="{ACFA0F0B-0A64-42AE-9056-D45F343556C4}" dt="2025-12-03T14:32:11.102" v="585" actId="478"/>
          <ac:grpSpMkLst>
            <pc:docMk/>
            <pc:sldMk cId="4245753965" sldId="2145706640"/>
            <ac:grpSpMk id="9" creationId="{ED504DFE-24AA-5CAA-5E5B-E71203FDBA75}"/>
          </ac:grpSpMkLst>
        </pc:grpChg>
        <pc:picChg chg="del">
          <ac:chgData name="Claire Newton" userId="013f4a4b-fec1-46c9-b37b-c37bda5f9542" providerId="ADAL" clId="{ACFA0F0B-0A64-42AE-9056-D45F343556C4}" dt="2025-12-03T14:32:07.431" v="582" actId="478"/>
          <ac:picMkLst>
            <pc:docMk/>
            <pc:sldMk cId="4245753965" sldId="2145706640"/>
            <ac:picMk id="2" creationId="{553DDBDC-1BE8-007B-755E-4521710247E0}"/>
          </ac:picMkLst>
        </pc:picChg>
        <pc:picChg chg="del">
          <ac:chgData name="Claire Newton" userId="013f4a4b-fec1-46c9-b37b-c37bda5f9542" providerId="ADAL" clId="{ACFA0F0B-0A64-42AE-9056-D45F343556C4}" dt="2025-12-03T14:32:06.380" v="581" actId="478"/>
          <ac:picMkLst>
            <pc:docMk/>
            <pc:sldMk cId="4245753965" sldId="2145706640"/>
            <ac:picMk id="13" creationId="{F9B5DC79-A32C-1462-8C22-E4D1AB14DA3D}"/>
          </ac:picMkLst>
        </pc:picChg>
        <pc:picChg chg="del">
          <ac:chgData name="Claire Newton" userId="013f4a4b-fec1-46c9-b37b-c37bda5f9542" providerId="ADAL" clId="{ACFA0F0B-0A64-42AE-9056-D45F343556C4}" dt="2025-12-03T14:32:09.315" v="584" actId="478"/>
          <ac:picMkLst>
            <pc:docMk/>
            <pc:sldMk cId="4245753965" sldId="2145706640"/>
            <ac:picMk id="21" creationId="{C0564E47-5E6C-3279-7139-EFC93C714BD8}"/>
          </ac:picMkLst>
        </pc:picChg>
        <pc:picChg chg="del">
          <ac:chgData name="Claire Newton" userId="013f4a4b-fec1-46c9-b37b-c37bda5f9542" providerId="ADAL" clId="{ACFA0F0B-0A64-42AE-9056-D45F343556C4}" dt="2025-12-03T14:32:05.564" v="580" actId="478"/>
          <ac:picMkLst>
            <pc:docMk/>
            <pc:sldMk cId="4245753965" sldId="2145706640"/>
            <ac:picMk id="22" creationId="{E5CAC1BC-438F-B917-52D4-1CD9D847488D}"/>
          </ac:picMkLst>
        </pc:picChg>
        <pc:cxnChg chg="del">
          <ac:chgData name="Claire Newton" userId="013f4a4b-fec1-46c9-b37b-c37bda5f9542" providerId="ADAL" clId="{ACFA0F0B-0A64-42AE-9056-D45F343556C4}" dt="2025-12-03T14:32:12.327" v="586" actId="478"/>
          <ac:cxnSpMkLst>
            <pc:docMk/>
            <pc:sldMk cId="4245753965" sldId="2145706640"/>
            <ac:cxnSpMk id="17" creationId="{4C7AC69B-F047-F8C9-842F-055A6BB5C6D9}"/>
          </ac:cxnSpMkLst>
        </pc:cxnChg>
      </pc:sldChg>
      <pc:sldChg chg="addSp delSp modSp del mod modClrScheme chgLayout">
        <pc:chgData name="Claire Newton" userId="013f4a4b-fec1-46c9-b37b-c37bda5f9542" providerId="ADAL" clId="{ACFA0F0B-0A64-42AE-9056-D45F343556C4}" dt="2025-12-03T16:22:37.907" v="1236" actId="47"/>
        <pc:sldMkLst>
          <pc:docMk/>
          <pc:sldMk cId="2361911798" sldId="2145706641"/>
        </pc:sldMkLst>
        <pc:spChg chg="add del mod ord">
          <ac:chgData name="Claire Newton" userId="013f4a4b-fec1-46c9-b37b-c37bda5f9542" providerId="ADAL" clId="{ACFA0F0B-0A64-42AE-9056-D45F343556C4}" dt="2025-12-03T14:32:46.465" v="600" actId="478"/>
          <ac:spMkLst>
            <pc:docMk/>
            <pc:sldMk cId="2361911798" sldId="2145706641"/>
            <ac:spMk id="3" creationId="{98A135F8-5897-6C1C-FA11-9135CEFEFAE6}"/>
          </ac:spMkLst>
        </pc:spChg>
        <pc:spChg chg="add del">
          <ac:chgData name="Claire Newton" userId="013f4a4b-fec1-46c9-b37b-c37bda5f9542" providerId="ADAL" clId="{ACFA0F0B-0A64-42AE-9056-D45F343556C4}" dt="2025-12-03T14:32:32.109" v="593" actId="478"/>
          <ac:spMkLst>
            <pc:docMk/>
            <pc:sldMk cId="2361911798" sldId="2145706641"/>
            <ac:spMk id="4" creationId="{A86B73BF-01F1-71F1-8F1D-3A69CBCDC063}"/>
          </ac:spMkLst>
        </pc:spChg>
        <pc:spChg chg="add del mod ord">
          <ac:chgData name="Claire Newton" userId="013f4a4b-fec1-46c9-b37b-c37bda5f9542" providerId="ADAL" clId="{ACFA0F0B-0A64-42AE-9056-D45F343556C4}" dt="2025-12-03T14:32:45.670" v="599" actId="478"/>
          <ac:spMkLst>
            <pc:docMk/>
            <pc:sldMk cId="2361911798" sldId="2145706641"/>
            <ac:spMk id="5" creationId="{55B97550-93EE-EB19-2212-3DF191EAECD3}"/>
          </ac:spMkLst>
        </pc:spChg>
        <pc:spChg chg="del topLvl">
          <ac:chgData name="Claire Newton" userId="013f4a4b-fec1-46c9-b37b-c37bda5f9542" providerId="ADAL" clId="{ACFA0F0B-0A64-42AE-9056-D45F343556C4}" dt="2025-12-03T14:32:37.926" v="597" actId="478"/>
          <ac:spMkLst>
            <pc:docMk/>
            <pc:sldMk cId="2361911798" sldId="2145706641"/>
            <ac:spMk id="10" creationId="{99994DF4-ADEF-5345-56A8-A01BF2ADC916}"/>
          </ac:spMkLst>
        </pc:spChg>
        <pc:spChg chg="add del mod ord">
          <ac:chgData name="Claire Newton" userId="013f4a4b-fec1-46c9-b37b-c37bda5f9542" providerId="ADAL" clId="{ACFA0F0B-0A64-42AE-9056-D45F343556C4}" dt="2025-12-03T14:32:48.528" v="601" actId="478"/>
          <ac:spMkLst>
            <pc:docMk/>
            <pc:sldMk cId="2361911798" sldId="2145706641"/>
            <ac:spMk id="14" creationId="{8C41A7C2-C29F-1EDE-B205-8B21C9549B9E}"/>
          </ac:spMkLst>
        </pc:spChg>
        <pc:spChg chg="del topLvl">
          <ac:chgData name="Claire Newton" userId="013f4a4b-fec1-46c9-b37b-c37bda5f9542" providerId="ADAL" clId="{ACFA0F0B-0A64-42AE-9056-D45F343556C4}" dt="2025-12-03T14:32:36.586" v="596" actId="478"/>
          <ac:spMkLst>
            <pc:docMk/>
            <pc:sldMk cId="2361911798" sldId="2145706641"/>
            <ac:spMk id="15" creationId="{32CDCBCD-F34F-08C3-2CAD-A20F4023BB8A}"/>
          </ac:spMkLst>
        </pc:spChg>
        <pc:grpChg chg="del">
          <ac:chgData name="Claire Newton" userId="013f4a4b-fec1-46c9-b37b-c37bda5f9542" providerId="ADAL" clId="{ACFA0F0B-0A64-42AE-9056-D45F343556C4}" dt="2025-12-03T14:32:36.586" v="596" actId="478"/>
          <ac:grpSpMkLst>
            <pc:docMk/>
            <pc:sldMk cId="2361911798" sldId="2145706641"/>
            <ac:grpSpMk id="9" creationId="{ED504DFE-24AA-5CAA-5E5B-E71203FDBA75}"/>
          </ac:grpSpMkLst>
        </pc:grpChg>
        <pc:picChg chg="del">
          <ac:chgData name="Claire Newton" userId="013f4a4b-fec1-46c9-b37b-c37bda5f9542" providerId="ADAL" clId="{ACFA0F0B-0A64-42AE-9056-D45F343556C4}" dt="2025-12-03T14:32:22.324" v="588" actId="478"/>
          <ac:picMkLst>
            <pc:docMk/>
            <pc:sldMk cId="2361911798" sldId="2145706641"/>
            <ac:picMk id="2" creationId="{553DDBDC-1BE8-007B-755E-4521710247E0}"/>
          </ac:picMkLst>
        </pc:picChg>
        <pc:picChg chg="del">
          <ac:chgData name="Claire Newton" userId="013f4a4b-fec1-46c9-b37b-c37bda5f9542" providerId="ADAL" clId="{ACFA0F0B-0A64-42AE-9056-D45F343556C4}" dt="2025-12-03T14:32:32.946" v="594" actId="478"/>
          <ac:picMkLst>
            <pc:docMk/>
            <pc:sldMk cId="2361911798" sldId="2145706641"/>
            <ac:picMk id="13" creationId="{EC0CD904-1009-BB2F-D2D5-F5B34BC37D42}"/>
          </ac:picMkLst>
        </pc:picChg>
        <pc:picChg chg="del">
          <ac:chgData name="Claire Newton" userId="013f4a4b-fec1-46c9-b37b-c37bda5f9542" providerId="ADAL" clId="{ACFA0F0B-0A64-42AE-9056-D45F343556C4}" dt="2025-12-03T14:32:23.870" v="589" actId="478"/>
          <ac:picMkLst>
            <pc:docMk/>
            <pc:sldMk cId="2361911798" sldId="2145706641"/>
            <ac:picMk id="21" creationId="{C0564E47-5E6C-3279-7139-EFC93C714BD8}"/>
          </ac:picMkLst>
        </pc:picChg>
        <pc:picChg chg="del">
          <ac:chgData name="Claire Newton" userId="013f4a4b-fec1-46c9-b37b-c37bda5f9542" providerId="ADAL" clId="{ACFA0F0B-0A64-42AE-9056-D45F343556C4}" dt="2025-12-03T14:32:31.339" v="592" actId="478"/>
          <ac:picMkLst>
            <pc:docMk/>
            <pc:sldMk cId="2361911798" sldId="2145706641"/>
            <ac:picMk id="22" creationId="{E5CAC1BC-438F-B917-52D4-1CD9D847488D}"/>
          </ac:picMkLst>
        </pc:picChg>
        <pc:cxnChg chg="del">
          <ac:chgData name="Claire Newton" userId="013f4a4b-fec1-46c9-b37b-c37bda5f9542" providerId="ADAL" clId="{ACFA0F0B-0A64-42AE-9056-D45F343556C4}" dt="2025-12-03T14:32:35.164" v="595" actId="478"/>
          <ac:cxnSpMkLst>
            <pc:docMk/>
            <pc:sldMk cId="2361911798" sldId="2145706641"/>
            <ac:cxnSpMk id="17" creationId="{4C7AC69B-F047-F8C9-842F-055A6BB5C6D9}"/>
          </ac:cxnSpMkLst>
        </pc:cxnChg>
      </pc:sldChg>
      <pc:sldChg chg="addSp delSp modSp del mod modClrScheme chgLayout">
        <pc:chgData name="Claire Newton" userId="013f4a4b-fec1-46c9-b37b-c37bda5f9542" providerId="ADAL" clId="{ACFA0F0B-0A64-42AE-9056-D45F343556C4}" dt="2025-12-03T16:23:54.505" v="1246" actId="2696"/>
        <pc:sldMkLst>
          <pc:docMk/>
          <pc:sldMk cId="4162204996" sldId="2145706642"/>
        </pc:sldMkLst>
        <pc:spChg chg="add del mod ord">
          <ac:chgData name="Claire Newton" userId="013f4a4b-fec1-46c9-b37b-c37bda5f9542" providerId="ADAL" clId="{ACFA0F0B-0A64-42AE-9056-D45F343556C4}" dt="2025-12-03T14:33:04.147" v="611" actId="478"/>
          <ac:spMkLst>
            <pc:docMk/>
            <pc:sldMk cId="4162204996" sldId="2145706642"/>
            <ac:spMk id="3" creationId="{04211924-6888-0CD5-54DD-045278A8FEB5}"/>
          </ac:spMkLst>
        </pc:spChg>
        <pc:spChg chg="del">
          <ac:chgData name="Claire Newton" userId="013f4a4b-fec1-46c9-b37b-c37bda5f9542" providerId="ADAL" clId="{ACFA0F0B-0A64-42AE-9056-D45F343556C4}" dt="2025-12-03T14:32:53.697" v="606" actId="478"/>
          <ac:spMkLst>
            <pc:docMk/>
            <pc:sldMk cId="4162204996" sldId="2145706642"/>
            <ac:spMk id="4" creationId="{A86B73BF-01F1-71F1-8F1D-3A69CBCDC063}"/>
          </ac:spMkLst>
        </pc:spChg>
        <pc:spChg chg="add del mod ord">
          <ac:chgData name="Claire Newton" userId="013f4a4b-fec1-46c9-b37b-c37bda5f9542" providerId="ADAL" clId="{ACFA0F0B-0A64-42AE-9056-D45F343556C4}" dt="2025-12-03T14:33:06.353" v="612" actId="478"/>
          <ac:spMkLst>
            <pc:docMk/>
            <pc:sldMk cId="4162204996" sldId="2145706642"/>
            <ac:spMk id="5" creationId="{056824BB-A33D-2CB9-2467-006F63E1435F}"/>
          </ac:spMkLst>
        </pc:spChg>
        <pc:spChg chg="add del mod ord">
          <ac:chgData name="Claire Newton" userId="013f4a4b-fec1-46c9-b37b-c37bda5f9542" providerId="ADAL" clId="{ACFA0F0B-0A64-42AE-9056-D45F343556C4}" dt="2025-12-03T14:33:08.443" v="613" actId="478"/>
          <ac:spMkLst>
            <pc:docMk/>
            <pc:sldMk cId="4162204996" sldId="2145706642"/>
            <ac:spMk id="13" creationId="{C555EC78-ED6D-62D5-DEBF-E35478F5ADC8}"/>
          </ac:spMkLst>
        </pc:spChg>
        <pc:grpChg chg="del">
          <ac:chgData name="Claire Newton" userId="013f4a4b-fec1-46c9-b37b-c37bda5f9542" providerId="ADAL" clId="{ACFA0F0B-0A64-42AE-9056-D45F343556C4}" dt="2025-12-03T14:32:57.550" v="609" actId="478"/>
          <ac:grpSpMkLst>
            <pc:docMk/>
            <pc:sldMk cId="4162204996" sldId="2145706642"/>
            <ac:grpSpMk id="9" creationId="{ED504DFE-24AA-5CAA-5E5B-E71203FDBA75}"/>
          </ac:grpSpMkLst>
        </pc:grpChg>
        <pc:picChg chg="del">
          <ac:chgData name="Claire Newton" userId="013f4a4b-fec1-46c9-b37b-c37bda5f9542" providerId="ADAL" clId="{ACFA0F0B-0A64-42AE-9056-D45F343556C4}" dt="2025-12-03T14:32:52.122" v="604" actId="478"/>
          <ac:picMkLst>
            <pc:docMk/>
            <pc:sldMk cId="4162204996" sldId="2145706642"/>
            <ac:picMk id="2" creationId="{553DDBDC-1BE8-007B-755E-4521710247E0}"/>
          </ac:picMkLst>
        </pc:picChg>
        <pc:picChg chg="del">
          <ac:chgData name="Claire Newton" userId="013f4a4b-fec1-46c9-b37b-c37bda5f9542" providerId="ADAL" clId="{ACFA0F0B-0A64-42AE-9056-D45F343556C4}" dt="2025-12-03T14:32:55.044" v="607" actId="478"/>
          <ac:picMkLst>
            <pc:docMk/>
            <pc:sldMk cId="4162204996" sldId="2145706642"/>
            <ac:picMk id="11" creationId="{B0EA4305-B197-FF7A-AC28-796F145B715A}"/>
          </ac:picMkLst>
        </pc:picChg>
        <pc:picChg chg="del">
          <ac:chgData name="Claire Newton" userId="013f4a4b-fec1-46c9-b37b-c37bda5f9542" providerId="ADAL" clId="{ACFA0F0B-0A64-42AE-9056-D45F343556C4}" dt="2025-12-03T14:32:52.950" v="605" actId="478"/>
          <ac:picMkLst>
            <pc:docMk/>
            <pc:sldMk cId="4162204996" sldId="2145706642"/>
            <ac:picMk id="21" creationId="{C0564E47-5E6C-3279-7139-EFC93C714BD8}"/>
          </ac:picMkLst>
        </pc:picChg>
        <pc:picChg chg="del mod">
          <ac:chgData name="Claire Newton" userId="013f4a4b-fec1-46c9-b37b-c37bda5f9542" providerId="ADAL" clId="{ACFA0F0B-0A64-42AE-9056-D45F343556C4}" dt="2025-12-03T14:32:51.262" v="603" actId="478"/>
          <ac:picMkLst>
            <pc:docMk/>
            <pc:sldMk cId="4162204996" sldId="2145706642"/>
            <ac:picMk id="22" creationId="{E5CAC1BC-438F-B917-52D4-1CD9D847488D}"/>
          </ac:picMkLst>
        </pc:picChg>
        <pc:cxnChg chg="del">
          <ac:chgData name="Claire Newton" userId="013f4a4b-fec1-46c9-b37b-c37bda5f9542" providerId="ADAL" clId="{ACFA0F0B-0A64-42AE-9056-D45F343556C4}" dt="2025-12-03T14:32:56.415" v="608" actId="478"/>
          <ac:cxnSpMkLst>
            <pc:docMk/>
            <pc:sldMk cId="4162204996" sldId="2145706642"/>
            <ac:cxnSpMk id="17" creationId="{4C7AC69B-F047-F8C9-842F-055A6BB5C6D9}"/>
          </ac:cxnSpMkLst>
        </pc:cxnChg>
      </pc:sldChg>
      <pc:sldChg chg="addSp delSp modSp mod modClrScheme chgLayout">
        <pc:chgData name="Claire Newton" userId="013f4a4b-fec1-46c9-b37b-c37bda5f9542" providerId="ADAL" clId="{ACFA0F0B-0A64-42AE-9056-D45F343556C4}" dt="2025-12-04T11:01:06.573" v="1739" actId="1076"/>
        <pc:sldMkLst>
          <pc:docMk/>
          <pc:sldMk cId="2847325544" sldId="2145706643"/>
        </pc:sldMkLst>
        <pc:spChg chg="add del mod ord">
          <ac:chgData name="Claire Newton" userId="013f4a4b-fec1-46c9-b37b-c37bda5f9542" providerId="ADAL" clId="{ACFA0F0B-0A64-42AE-9056-D45F343556C4}" dt="2025-12-03T14:33:24.784" v="621" actId="478"/>
          <ac:spMkLst>
            <pc:docMk/>
            <pc:sldMk cId="2847325544" sldId="2145706643"/>
            <ac:spMk id="3" creationId="{863BEC52-DE99-B8BF-350F-3EAC30D831BB}"/>
          </ac:spMkLst>
        </pc:spChg>
        <pc:spChg chg="del">
          <ac:chgData name="Claire Newton" userId="013f4a4b-fec1-46c9-b37b-c37bda5f9542" providerId="ADAL" clId="{ACFA0F0B-0A64-42AE-9056-D45F343556C4}" dt="2025-12-03T14:33:12.418" v="615" actId="478"/>
          <ac:spMkLst>
            <pc:docMk/>
            <pc:sldMk cId="2847325544" sldId="2145706643"/>
            <ac:spMk id="4" creationId="{A86B73BF-01F1-71F1-8F1D-3A69CBCDC063}"/>
          </ac:spMkLst>
        </pc:spChg>
        <pc:spChg chg="add del mod ord">
          <ac:chgData name="Claire Newton" userId="013f4a4b-fec1-46c9-b37b-c37bda5f9542" providerId="ADAL" clId="{ACFA0F0B-0A64-42AE-9056-D45F343556C4}" dt="2025-12-03T14:33:25.932" v="622" actId="478"/>
          <ac:spMkLst>
            <pc:docMk/>
            <pc:sldMk cId="2847325544" sldId="2145706643"/>
            <ac:spMk id="5" creationId="{6DE0CBE6-F07F-40EF-F4CD-2FCB4C3277F4}"/>
          </ac:spMkLst>
        </pc:spChg>
        <pc:spChg chg="mod">
          <ac:chgData name="Claire Newton" userId="013f4a4b-fec1-46c9-b37b-c37bda5f9542" providerId="ADAL" clId="{ACFA0F0B-0A64-42AE-9056-D45F343556C4}" dt="2025-12-04T11:00:51.393" v="1737" actId="20577"/>
          <ac:spMkLst>
            <pc:docMk/>
            <pc:sldMk cId="2847325544" sldId="2145706643"/>
            <ac:spMk id="6" creationId="{F057A2ED-4D04-9BD5-63A7-192824F9F5AA}"/>
          </ac:spMkLst>
        </pc:spChg>
        <pc:spChg chg="mod">
          <ac:chgData name="Claire Newton" userId="013f4a4b-fec1-46c9-b37b-c37bda5f9542" providerId="ADAL" clId="{ACFA0F0B-0A64-42AE-9056-D45F343556C4}" dt="2025-12-04T11:01:06.573" v="1739" actId="1076"/>
          <ac:spMkLst>
            <pc:docMk/>
            <pc:sldMk cId="2847325544" sldId="2145706643"/>
            <ac:spMk id="16" creationId="{5F8A02C7-0A21-9B94-B511-315704AA96D3}"/>
          </ac:spMkLst>
        </pc:spChg>
        <pc:spChg chg="add mod ord">
          <ac:chgData name="Claire Newton" userId="013f4a4b-fec1-46c9-b37b-c37bda5f9542" providerId="ADAL" clId="{ACFA0F0B-0A64-42AE-9056-D45F343556C4}" dt="2025-12-03T14:33:20.683" v="619" actId="700"/>
          <ac:spMkLst>
            <pc:docMk/>
            <pc:sldMk cId="2847325544" sldId="2145706643"/>
            <ac:spMk id="24" creationId="{E96259A6-0FB9-12FF-4831-8A5F2B7530C4}"/>
          </ac:spMkLst>
        </pc:spChg>
        <pc:grpChg chg="del">
          <ac:chgData name="Claire Newton" userId="013f4a4b-fec1-46c9-b37b-c37bda5f9542" providerId="ADAL" clId="{ACFA0F0B-0A64-42AE-9056-D45F343556C4}" dt="2025-12-03T14:33:16.213" v="618" actId="478"/>
          <ac:grpSpMkLst>
            <pc:docMk/>
            <pc:sldMk cId="2847325544" sldId="2145706643"/>
            <ac:grpSpMk id="9" creationId="{ED504DFE-24AA-5CAA-5E5B-E71203FDBA75}"/>
          </ac:grpSpMkLst>
        </pc:grpChg>
        <pc:picChg chg="del">
          <ac:chgData name="Claire Newton" userId="013f4a4b-fec1-46c9-b37b-c37bda5f9542" providerId="ADAL" clId="{ACFA0F0B-0A64-42AE-9056-D45F343556C4}" dt="2025-12-03T14:33:13.173" v="616" actId="478"/>
          <ac:picMkLst>
            <pc:docMk/>
            <pc:sldMk cId="2847325544" sldId="2145706643"/>
            <ac:picMk id="2" creationId="{553DDBDC-1BE8-007B-755E-4521710247E0}"/>
          </ac:picMkLst>
        </pc:picChg>
        <pc:picChg chg="mod modCrop">
          <ac:chgData name="Claire Newton" userId="013f4a4b-fec1-46c9-b37b-c37bda5f9542" providerId="ADAL" clId="{ACFA0F0B-0A64-42AE-9056-D45F343556C4}" dt="2025-12-04T11:01:02.675" v="1738" actId="1076"/>
          <ac:picMkLst>
            <pc:docMk/>
            <pc:sldMk cId="2847325544" sldId="2145706643"/>
            <ac:picMk id="11" creationId="{47ACB353-F739-110B-ADFF-E030ED133196}"/>
          </ac:picMkLst>
        </pc:picChg>
        <pc:picChg chg="del">
          <ac:chgData name="Claire Newton" userId="013f4a4b-fec1-46c9-b37b-c37bda5f9542" providerId="ADAL" clId="{ACFA0F0B-0A64-42AE-9056-D45F343556C4}" dt="2025-12-03T14:33:22.093" v="620" actId="478"/>
          <ac:picMkLst>
            <pc:docMk/>
            <pc:sldMk cId="2847325544" sldId="2145706643"/>
            <ac:picMk id="21" creationId="{C0564E47-5E6C-3279-7139-EFC93C714BD8}"/>
          </ac:picMkLst>
        </pc:picChg>
        <pc:picChg chg="del">
          <ac:chgData name="Claire Newton" userId="013f4a4b-fec1-46c9-b37b-c37bda5f9542" providerId="ADAL" clId="{ACFA0F0B-0A64-42AE-9056-D45F343556C4}" dt="2025-12-03T14:33:11.792" v="614" actId="478"/>
          <ac:picMkLst>
            <pc:docMk/>
            <pc:sldMk cId="2847325544" sldId="2145706643"/>
            <ac:picMk id="22" creationId="{E5CAC1BC-438F-B917-52D4-1CD9D847488D}"/>
          </ac:picMkLst>
        </pc:picChg>
        <pc:picChg chg="del">
          <ac:chgData name="Claire Newton" userId="013f4a4b-fec1-46c9-b37b-c37bda5f9542" providerId="ADAL" clId="{ACFA0F0B-0A64-42AE-9056-D45F343556C4}" dt="2025-12-03T14:33:14.092" v="617" actId="478"/>
          <ac:picMkLst>
            <pc:docMk/>
            <pc:sldMk cId="2847325544" sldId="2145706643"/>
            <ac:picMk id="23" creationId="{5ACF7FB0-2E82-3C77-B00F-89A8CE0038C3}"/>
          </ac:picMkLst>
        </pc:picChg>
        <pc:cxnChg chg="del">
          <ac:chgData name="Claire Newton" userId="013f4a4b-fec1-46c9-b37b-c37bda5f9542" providerId="ADAL" clId="{ACFA0F0B-0A64-42AE-9056-D45F343556C4}" dt="2025-12-03T14:33:28.366" v="623" actId="478"/>
          <ac:cxnSpMkLst>
            <pc:docMk/>
            <pc:sldMk cId="2847325544" sldId="2145706643"/>
            <ac:cxnSpMk id="17" creationId="{4C7AC69B-F047-F8C9-842F-055A6BB5C6D9}"/>
          </ac:cxnSpMkLst>
        </pc:cxnChg>
      </pc:sldChg>
      <pc:sldChg chg="addSp delSp modSp del mod modClrScheme chgLayout">
        <pc:chgData name="Claire Newton" userId="013f4a4b-fec1-46c9-b37b-c37bda5f9542" providerId="ADAL" clId="{ACFA0F0B-0A64-42AE-9056-D45F343556C4}" dt="2025-12-03T16:25:21.442" v="1251" actId="2696"/>
        <pc:sldMkLst>
          <pc:docMk/>
          <pc:sldMk cId="3910011070" sldId="2145706644"/>
        </pc:sldMkLst>
        <pc:spChg chg="del">
          <ac:chgData name="Claire Newton" userId="013f4a4b-fec1-46c9-b37b-c37bda5f9542" providerId="ADAL" clId="{ACFA0F0B-0A64-42AE-9056-D45F343556C4}" dt="2025-12-03T14:33:35.178" v="627" actId="478"/>
          <ac:spMkLst>
            <pc:docMk/>
            <pc:sldMk cId="3910011070" sldId="2145706644"/>
            <ac:spMk id="4" creationId="{A86B73BF-01F1-71F1-8F1D-3A69CBCDC063}"/>
          </ac:spMkLst>
        </pc:spChg>
        <pc:spChg chg="add del mod ord">
          <ac:chgData name="Claire Newton" userId="013f4a4b-fec1-46c9-b37b-c37bda5f9542" providerId="ADAL" clId="{ACFA0F0B-0A64-42AE-9056-D45F343556C4}" dt="2025-12-03T14:33:50.026" v="632" actId="478"/>
          <ac:spMkLst>
            <pc:docMk/>
            <pc:sldMk cId="3910011070" sldId="2145706644"/>
            <ac:spMk id="24" creationId="{7377B3C1-AFBB-D88A-D257-8C87207F4C3F}"/>
          </ac:spMkLst>
        </pc:spChg>
        <pc:spChg chg="add del mod ord">
          <ac:chgData name="Claire Newton" userId="013f4a4b-fec1-46c9-b37b-c37bda5f9542" providerId="ADAL" clId="{ACFA0F0B-0A64-42AE-9056-D45F343556C4}" dt="2025-12-03T14:33:51.462" v="633" actId="478"/>
          <ac:spMkLst>
            <pc:docMk/>
            <pc:sldMk cId="3910011070" sldId="2145706644"/>
            <ac:spMk id="25" creationId="{E88F24A6-8F7B-1822-A3FE-2F50FB9A2C30}"/>
          </ac:spMkLst>
        </pc:spChg>
        <pc:spChg chg="add del mod ord">
          <ac:chgData name="Claire Newton" userId="013f4a4b-fec1-46c9-b37b-c37bda5f9542" providerId="ADAL" clId="{ACFA0F0B-0A64-42AE-9056-D45F343556C4}" dt="2025-12-03T14:33:53.530" v="634" actId="478"/>
          <ac:spMkLst>
            <pc:docMk/>
            <pc:sldMk cId="3910011070" sldId="2145706644"/>
            <ac:spMk id="26" creationId="{89B9AFB6-6050-307A-CBE1-3B8C702F41D3}"/>
          </ac:spMkLst>
        </pc:spChg>
        <pc:grpChg chg="del">
          <ac:chgData name="Claire Newton" userId="013f4a4b-fec1-46c9-b37b-c37bda5f9542" providerId="ADAL" clId="{ACFA0F0B-0A64-42AE-9056-D45F343556C4}" dt="2025-12-03T14:33:32.676" v="624" actId="478"/>
          <ac:grpSpMkLst>
            <pc:docMk/>
            <pc:sldMk cId="3910011070" sldId="2145706644"/>
            <ac:grpSpMk id="9" creationId="{ED504DFE-24AA-5CAA-5E5B-E71203FDBA75}"/>
          </ac:grpSpMkLst>
        </pc:grpChg>
        <pc:picChg chg="del">
          <ac:chgData name="Claire Newton" userId="013f4a4b-fec1-46c9-b37b-c37bda5f9542" providerId="ADAL" clId="{ACFA0F0B-0A64-42AE-9056-D45F343556C4}" dt="2025-12-03T14:33:33.814" v="625" actId="478"/>
          <ac:picMkLst>
            <pc:docMk/>
            <pc:sldMk cId="3910011070" sldId="2145706644"/>
            <ac:picMk id="2" creationId="{553DDBDC-1BE8-007B-755E-4521710247E0}"/>
          </ac:picMkLst>
        </pc:picChg>
        <pc:picChg chg="del">
          <ac:chgData name="Claire Newton" userId="013f4a4b-fec1-46c9-b37b-c37bda5f9542" providerId="ADAL" clId="{ACFA0F0B-0A64-42AE-9056-D45F343556C4}" dt="2025-12-03T14:33:37.884" v="629" actId="478"/>
          <ac:picMkLst>
            <pc:docMk/>
            <pc:sldMk cId="3910011070" sldId="2145706644"/>
            <ac:picMk id="14" creationId="{39BE66BE-90D3-0082-5D03-BB1F1BC8A762}"/>
          </ac:picMkLst>
        </pc:picChg>
        <pc:picChg chg="del">
          <ac:chgData name="Claire Newton" userId="013f4a4b-fec1-46c9-b37b-c37bda5f9542" providerId="ADAL" clId="{ACFA0F0B-0A64-42AE-9056-D45F343556C4}" dt="2025-12-03T14:33:34.481" v="626" actId="478"/>
          <ac:picMkLst>
            <pc:docMk/>
            <pc:sldMk cId="3910011070" sldId="2145706644"/>
            <ac:picMk id="21" creationId="{C0564E47-5E6C-3279-7139-EFC93C714BD8}"/>
          </ac:picMkLst>
        </pc:picChg>
        <pc:picChg chg="del">
          <ac:chgData name="Claire Newton" userId="013f4a4b-fec1-46c9-b37b-c37bda5f9542" providerId="ADAL" clId="{ACFA0F0B-0A64-42AE-9056-D45F343556C4}" dt="2025-12-03T14:33:36.539" v="628" actId="478"/>
          <ac:picMkLst>
            <pc:docMk/>
            <pc:sldMk cId="3910011070" sldId="2145706644"/>
            <ac:picMk id="22" creationId="{E5CAC1BC-438F-B917-52D4-1CD9D847488D}"/>
          </ac:picMkLst>
        </pc:picChg>
        <pc:cxnChg chg="del">
          <ac:chgData name="Claire Newton" userId="013f4a4b-fec1-46c9-b37b-c37bda5f9542" providerId="ADAL" clId="{ACFA0F0B-0A64-42AE-9056-D45F343556C4}" dt="2025-12-03T14:33:41.177" v="630" actId="478"/>
          <ac:cxnSpMkLst>
            <pc:docMk/>
            <pc:sldMk cId="3910011070" sldId="2145706644"/>
            <ac:cxnSpMk id="17" creationId="{4C7AC69B-F047-F8C9-842F-055A6BB5C6D9}"/>
          </ac:cxnSpMkLst>
        </pc:cxnChg>
      </pc:sldChg>
      <pc:sldChg chg="addSp delSp modSp add del mod modClrScheme chgLayout">
        <pc:chgData name="Claire Newton" userId="013f4a4b-fec1-46c9-b37b-c37bda5f9542" providerId="ADAL" clId="{ACFA0F0B-0A64-42AE-9056-D45F343556C4}" dt="2025-12-03T16:37:23.196" v="1311" actId="2696"/>
        <pc:sldMkLst>
          <pc:docMk/>
          <pc:sldMk cId="3562034448" sldId="2145706646"/>
        </pc:sldMkLst>
        <pc:spChg chg="add del mod ord">
          <ac:chgData name="Claire Newton" userId="013f4a4b-fec1-46c9-b37b-c37bda5f9542" providerId="ADAL" clId="{ACFA0F0B-0A64-42AE-9056-D45F343556C4}" dt="2025-12-03T14:34:53.750" v="659" actId="478"/>
          <ac:spMkLst>
            <pc:docMk/>
            <pc:sldMk cId="3562034448" sldId="2145706646"/>
            <ac:spMk id="2" creationId="{DD412EAC-365B-FE50-60B6-448ECA8B3152}"/>
          </ac:spMkLst>
        </pc:spChg>
        <pc:spChg chg="del">
          <ac:chgData name="Claire Newton" userId="013f4a4b-fec1-46c9-b37b-c37bda5f9542" providerId="ADAL" clId="{ACFA0F0B-0A64-42AE-9056-D45F343556C4}" dt="2025-12-03T14:34:35.648" v="654" actId="478"/>
          <ac:spMkLst>
            <pc:docMk/>
            <pc:sldMk cId="3562034448" sldId="2145706646"/>
            <ac:spMk id="7" creationId="{DBA3127E-8D77-12F8-A4D3-924832C95C63}"/>
          </ac:spMkLst>
        </pc:spChg>
        <pc:spChg chg="add del mod ord">
          <ac:chgData name="Claire Newton" userId="013f4a4b-fec1-46c9-b37b-c37bda5f9542" providerId="ADAL" clId="{ACFA0F0B-0A64-42AE-9056-D45F343556C4}" dt="2025-12-03T14:34:51.054" v="658" actId="478"/>
          <ac:spMkLst>
            <pc:docMk/>
            <pc:sldMk cId="3562034448" sldId="2145706646"/>
            <ac:spMk id="11" creationId="{52BA262F-AF7F-D0D8-26D3-A5DC3EEBF644}"/>
          </ac:spMkLst>
        </pc:spChg>
        <pc:spChg chg="add del mod ord">
          <ac:chgData name="Claire Newton" userId="013f4a4b-fec1-46c9-b37b-c37bda5f9542" providerId="ADAL" clId="{ACFA0F0B-0A64-42AE-9056-D45F343556C4}" dt="2025-12-03T14:34:55.381" v="660" actId="478"/>
          <ac:spMkLst>
            <pc:docMk/>
            <pc:sldMk cId="3562034448" sldId="2145706646"/>
            <ac:spMk id="23" creationId="{EBBA433A-A116-B00E-5EB2-E3F129BFDDE5}"/>
          </ac:spMkLst>
        </pc:spChg>
        <pc:picChg chg="del">
          <ac:chgData name="Claire Newton" userId="013f4a4b-fec1-46c9-b37b-c37bda5f9542" providerId="ADAL" clId="{ACFA0F0B-0A64-42AE-9056-D45F343556C4}" dt="2025-12-03T14:34:34.838" v="653" actId="478"/>
          <ac:picMkLst>
            <pc:docMk/>
            <pc:sldMk cId="3562034448" sldId="2145706646"/>
            <ac:picMk id="8" creationId="{DF521E32-4640-360D-417D-4F2126AC3C7D}"/>
          </ac:picMkLst>
        </pc:picChg>
        <pc:picChg chg="del">
          <ac:chgData name="Claire Newton" userId="013f4a4b-fec1-46c9-b37b-c37bda5f9542" providerId="ADAL" clId="{ACFA0F0B-0A64-42AE-9056-D45F343556C4}" dt="2025-12-03T14:34:38.049" v="656" actId="478"/>
          <ac:picMkLst>
            <pc:docMk/>
            <pc:sldMk cId="3562034448" sldId="2145706646"/>
            <ac:picMk id="10" creationId="{F949FDE2-1610-5FC9-ADBF-BE14762249A0}"/>
          </ac:picMkLst>
        </pc:picChg>
        <pc:picChg chg="del">
          <ac:chgData name="Claire Newton" userId="013f4a4b-fec1-46c9-b37b-c37bda5f9542" providerId="ADAL" clId="{ACFA0F0B-0A64-42AE-9056-D45F343556C4}" dt="2025-12-03T14:34:36.412" v="655" actId="478"/>
          <ac:picMkLst>
            <pc:docMk/>
            <pc:sldMk cId="3562034448" sldId="2145706646"/>
            <ac:picMk id="18" creationId="{518A3151-F090-84A0-7DC9-3CE9426CC786}"/>
          </ac:picMkLst>
        </pc:picChg>
      </pc:sldChg>
      <pc:sldChg chg="addSp delSp modSp mod modClrScheme chgLayout">
        <pc:chgData name="Claire Newton" userId="013f4a4b-fec1-46c9-b37b-c37bda5f9542" providerId="ADAL" clId="{ACFA0F0B-0A64-42AE-9056-D45F343556C4}" dt="2025-12-04T11:02:17.999" v="1747" actId="1076"/>
        <pc:sldMkLst>
          <pc:docMk/>
          <pc:sldMk cId="474663948" sldId="2145706647"/>
        </pc:sldMkLst>
        <pc:spChg chg="add del mod ord">
          <ac:chgData name="Claire Newton" userId="013f4a4b-fec1-46c9-b37b-c37bda5f9542" providerId="ADAL" clId="{ACFA0F0B-0A64-42AE-9056-D45F343556C4}" dt="2025-12-03T14:35:28.666" v="670" actId="478"/>
          <ac:spMkLst>
            <pc:docMk/>
            <pc:sldMk cId="474663948" sldId="2145706647"/>
            <ac:spMk id="3" creationId="{FEE3C0E2-F36A-5F93-97C0-7E97E56EF38D}"/>
          </ac:spMkLst>
        </pc:spChg>
        <pc:spChg chg="del">
          <ac:chgData name="Claire Newton" userId="013f4a4b-fec1-46c9-b37b-c37bda5f9542" providerId="ADAL" clId="{ACFA0F0B-0A64-42AE-9056-D45F343556C4}" dt="2025-12-03T14:35:00.145" v="663" actId="478"/>
          <ac:spMkLst>
            <pc:docMk/>
            <pc:sldMk cId="474663948" sldId="2145706647"/>
            <ac:spMk id="4" creationId="{A86B73BF-01F1-71F1-8F1D-3A69CBCDC063}"/>
          </ac:spMkLst>
        </pc:spChg>
        <pc:spChg chg="mod">
          <ac:chgData name="Claire Newton" userId="013f4a4b-fec1-46c9-b37b-c37bda5f9542" providerId="ADAL" clId="{ACFA0F0B-0A64-42AE-9056-D45F343556C4}" dt="2025-12-04T11:01:59.731" v="1745" actId="20577"/>
          <ac:spMkLst>
            <pc:docMk/>
            <pc:sldMk cId="474663948" sldId="2145706647"/>
            <ac:spMk id="6" creationId="{F057A2ED-4D04-9BD5-63A7-192824F9F5AA}"/>
          </ac:spMkLst>
        </pc:spChg>
        <pc:spChg chg="add del mod ord">
          <ac:chgData name="Claire Newton" userId="013f4a4b-fec1-46c9-b37b-c37bda5f9542" providerId="ADAL" clId="{ACFA0F0B-0A64-42AE-9056-D45F343556C4}" dt="2025-12-03T14:35:27.263" v="669" actId="478"/>
          <ac:spMkLst>
            <pc:docMk/>
            <pc:sldMk cId="474663948" sldId="2145706647"/>
            <ac:spMk id="11" creationId="{C47270EE-FCE8-6F59-24DD-272C9103E76C}"/>
          </ac:spMkLst>
        </pc:spChg>
        <pc:spChg chg="add del mod ord">
          <ac:chgData name="Claire Newton" userId="013f4a4b-fec1-46c9-b37b-c37bda5f9542" providerId="ADAL" clId="{ACFA0F0B-0A64-42AE-9056-D45F343556C4}" dt="2025-12-03T14:35:30.910" v="671" actId="478"/>
          <ac:spMkLst>
            <pc:docMk/>
            <pc:sldMk cId="474663948" sldId="2145706647"/>
            <ac:spMk id="19" creationId="{FD962E9D-692A-533A-B8CA-19CE4ED0FDD7}"/>
          </ac:spMkLst>
        </pc:spChg>
        <pc:grpChg chg="del">
          <ac:chgData name="Claire Newton" userId="013f4a4b-fec1-46c9-b37b-c37bda5f9542" providerId="ADAL" clId="{ACFA0F0B-0A64-42AE-9056-D45F343556C4}" dt="2025-12-03T14:35:02.879" v="665" actId="478"/>
          <ac:grpSpMkLst>
            <pc:docMk/>
            <pc:sldMk cId="474663948" sldId="2145706647"/>
            <ac:grpSpMk id="9" creationId="{ED504DFE-24AA-5CAA-5E5B-E71203FDBA75}"/>
          </ac:grpSpMkLst>
        </pc:grpChg>
        <pc:picChg chg="del">
          <ac:chgData name="Claire Newton" userId="013f4a4b-fec1-46c9-b37b-c37bda5f9542" providerId="ADAL" clId="{ACFA0F0B-0A64-42AE-9056-D45F343556C4}" dt="2025-12-03T14:35:01.224" v="664" actId="478"/>
          <ac:picMkLst>
            <pc:docMk/>
            <pc:sldMk cId="474663948" sldId="2145706647"/>
            <ac:picMk id="2" creationId="{553DDBDC-1BE8-007B-755E-4521710247E0}"/>
          </ac:picMkLst>
        </pc:picChg>
        <pc:picChg chg="mod">
          <ac:chgData name="Claire Newton" userId="013f4a4b-fec1-46c9-b37b-c37bda5f9542" providerId="ADAL" clId="{ACFA0F0B-0A64-42AE-9056-D45F343556C4}" dt="2025-12-04T11:02:17.999" v="1747" actId="1076"/>
          <ac:picMkLst>
            <pc:docMk/>
            <pc:sldMk cId="474663948" sldId="2145706647"/>
            <ac:picMk id="5" creationId="{A1D944A0-FB95-B890-F3E3-4FC0163500FF}"/>
          </ac:picMkLst>
        </pc:picChg>
        <pc:picChg chg="mod">
          <ac:chgData name="Claire Newton" userId="013f4a4b-fec1-46c9-b37b-c37bda5f9542" providerId="ADAL" clId="{ACFA0F0B-0A64-42AE-9056-D45F343556C4}" dt="2025-12-04T11:02:15.117" v="1746" actId="1076"/>
          <ac:picMkLst>
            <pc:docMk/>
            <pc:sldMk cId="474663948" sldId="2145706647"/>
            <ac:picMk id="8" creationId="{B5CC9CF2-9FAA-FACC-4883-325EFC423268}"/>
          </ac:picMkLst>
        </pc:picChg>
        <pc:picChg chg="del">
          <ac:chgData name="Claire Newton" userId="013f4a4b-fec1-46c9-b37b-c37bda5f9542" providerId="ADAL" clId="{ACFA0F0B-0A64-42AE-9056-D45F343556C4}" dt="2025-12-03T14:34:59.492" v="662" actId="478"/>
          <ac:picMkLst>
            <pc:docMk/>
            <pc:sldMk cId="474663948" sldId="2145706647"/>
            <ac:picMk id="14" creationId="{4EA2B1A5-87F8-C804-0FBA-8E834934D842}"/>
          </ac:picMkLst>
        </pc:picChg>
        <pc:picChg chg="del">
          <ac:chgData name="Claire Newton" userId="013f4a4b-fec1-46c9-b37b-c37bda5f9542" providerId="ADAL" clId="{ACFA0F0B-0A64-42AE-9056-D45F343556C4}" dt="2025-12-03T14:35:21.325" v="668" actId="478"/>
          <ac:picMkLst>
            <pc:docMk/>
            <pc:sldMk cId="474663948" sldId="2145706647"/>
            <ac:picMk id="21" creationId="{C0564E47-5E6C-3279-7139-EFC93C714BD8}"/>
          </ac:picMkLst>
        </pc:picChg>
        <pc:picChg chg="add del">
          <ac:chgData name="Claire Newton" userId="013f4a4b-fec1-46c9-b37b-c37bda5f9542" providerId="ADAL" clId="{ACFA0F0B-0A64-42AE-9056-D45F343556C4}" dt="2025-12-03T14:34:58.503" v="661" actId="478"/>
          <ac:picMkLst>
            <pc:docMk/>
            <pc:sldMk cId="474663948" sldId="2145706647"/>
            <ac:picMk id="22" creationId="{E5CAC1BC-438F-B917-52D4-1CD9D847488D}"/>
          </ac:picMkLst>
        </pc:picChg>
        <pc:cxnChg chg="del">
          <ac:chgData name="Claire Newton" userId="013f4a4b-fec1-46c9-b37b-c37bda5f9542" providerId="ADAL" clId="{ACFA0F0B-0A64-42AE-9056-D45F343556C4}" dt="2025-12-03T14:35:14.599" v="666" actId="478"/>
          <ac:cxnSpMkLst>
            <pc:docMk/>
            <pc:sldMk cId="474663948" sldId="2145706647"/>
            <ac:cxnSpMk id="17" creationId="{4C7AC69B-F047-F8C9-842F-055A6BB5C6D9}"/>
          </ac:cxnSpMkLst>
        </pc:cxnChg>
      </pc:sldChg>
      <pc:sldChg chg="addSp delSp modSp mod modClrScheme chgLayout">
        <pc:chgData name="Claire Newton" userId="013f4a4b-fec1-46c9-b37b-c37bda5f9542" providerId="ADAL" clId="{ACFA0F0B-0A64-42AE-9056-D45F343556C4}" dt="2025-12-04T11:02:29.136" v="1748" actId="207"/>
        <pc:sldMkLst>
          <pc:docMk/>
          <pc:sldMk cId="3876887550" sldId="2145706648"/>
        </pc:sldMkLst>
        <pc:spChg chg="add del mod ord">
          <ac:chgData name="Claire Newton" userId="013f4a4b-fec1-46c9-b37b-c37bda5f9542" providerId="ADAL" clId="{ACFA0F0B-0A64-42AE-9056-D45F343556C4}" dt="2025-12-03T14:35:47.713" v="680" actId="478"/>
          <ac:spMkLst>
            <pc:docMk/>
            <pc:sldMk cId="3876887550" sldId="2145706648"/>
            <ac:spMk id="3" creationId="{53617060-733A-4273-1089-21538A413823}"/>
          </ac:spMkLst>
        </pc:spChg>
        <pc:spChg chg="del">
          <ac:chgData name="Claire Newton" userId="013f4a4b-fec1-46c9-b37b-c37bda5f9542" providerId="ADAL" clId="{ACFA0F0B-0A64-42AE-9056-D45F343556C4}" dt="2025-12-03T14:35:33.885" v="673" actId="478"/>
          <ac:spMkLst>
            <pc:docMk/>
            <pc:sldMk cId="3876887550" sldId="2145706648"/>
            <ac:spMk id="4" creationId="{A86B73BF-01F1-71F1-8F1D-3A69CBCDC063}"/>
          </ac:spMkLst>
        </pc:spChg>
        <pc:spChg chg="add del mod ord">
          <ac:chgData name="Claire Newton" userId="013f4a4b-fec1-46c9-b37b-c37bda5f9542" providerId="ADAL" clId="{ACFA0F0B-0A64-42AE-9056-D45F343556C4}" dt="2025-12-03T14:35:49.128" v="681" actId="478"/>
          <ac:spMkLst>
            <pc:docMk/>
            <pc:sldMk cId="3876887550" sldId="2145706648"/>
            <ac:spMk id="5" creationId="{C36EF14C-AD90-7D6C-45EB-B76DBDE5A1AA}"/>
          </ac:spMkLst>
        </pc:spChg>
        <pc:spChg chg="mod">
          <ac:chgData name="Claire Newton" userId="013f4a4b-fec1-46c9-b37b-c37bda5f9542" providerId="ADAL" clId="{ACFA0F0B-0A64-42AE-9056-D45F343556C4}" dt="2025-12-04T11:02:29.136" v="1748" actId="207"/>
          <ac:spMkLst>
            <pc:docMk/>
            <pc:sldMk cId="3876887550" sldId="2145706648"/>
            <ac:spMk id="6" creationId="{F057A2ED-4D04-9BD5-63A7-192824F9F5AA}"/>
          </ac:spMkLst>
        </pc:spChg>
        <pc:spChg chg="del topLvl">
          <ac:chgData name="Claire Newton" userId="013f4a4b-fec1-46c9-b37b-c37bda5f9542" providerId="ADAL" clId="{ACFA0F0B-0A64-42AE-9056-D45F343556C4}" dt="2025-12-03T14:35:39.699" v="677" actId="478"/>
          <ac:spMkLst>
            <pc:docMk/>
            <pc:sldMk cId="3876887550" sldId="2145706648"/>
            <ac:spMk id="10" creationId="{99994DF4-ADEF-5345-56A8-A01BF2ADC916}"/>
          </ac:spMkLst>
        </pc:spChg>
        <pc:spChg chg="add del mod ord">
          <ac:chgData name="Claire Newton" userId="013f4a4b-fec1-46c9-b37b-c37bda5f9542" providerId="ADAL" clId="{ACFA0F0B-0A64-42AE-9056-D45F343556C4}" dt="2025-12-03T14:35:51.298" v="682" actId="478"/>
          <ac:spMkLst>
            <pc:docMk/>
            <pc:sldMk cId="3876887550" sldId="2145706648"/>
            <ac:spMk id="14" creationId="{B8510CBE-8DDB-2CFF-EDFF-D1B2E5C444A4}"/>
          </ac:spMkLst>
        </pc:spChg>
        <pc:spChg chg="del topLvl">
          <ac:chgData name="Claire Newton" userId="013f4a4b-fec1-46c9-b37b-c37bda5f9542" providerId="ADAL" clId="{ACFA0F0B-0A64-42AE-9056-D45F343556C4}" dt="2025-12-03T14:35:38.571" v="676" actId="478"/>
          <ac:spMkLst>
            <pc:docMk/>
            <pc:sldMk cId="3876887550" sldId="2145706648"/>
            <ac:spMk id="15" creationId="{32CDCBCD-F34F-08C3-2CAD-A20F4023BB8A}"/>
          </ac:spMkLst>
        </pc:spChg>
        <pc:grpChg chg="del">
          <ac:chgData name="Claire Newton" userId="013f4a4b-fec1-46c9-b37b-c37bda5f9542" providerId="ADAL" clId="{ACFA0F0B-0A64-42AE-9056-D45F343556C4}" dt="2025-12-03T14:35:38.571" v="676" actId="478"/>
          <ac:grpSpMkLst>
            <pc:docMk/>
            <pc:sldMk cId="3876887550" sldId="2145706648"/>
            <ac:grpSpMk id="9" creationId="{ED504DFE-24AA-5CAA-5E5B-E71203FDBA75}"/>
          </ac:grpSpMkLst>
        </pc:grpChg>
        <pc:picChg chg="del">
          <ac:chgData name="Claire Newton" userId="013f4a4b-fec1-46c9-b37b-c37bda5f9542" providerId="ADAL" clId="{ACFA0F0B-0A64-42AE-9056-D45F343556C4}" dt="2025-12-03T14:35:35.425" v="674" actId="478"/>
          <ac:picMkLst>
            <pc:docMk/>
            <pc:sldMk cId="3876887550" sldId="2145706648"/>
            <ac:picMk id="2" creationId="{553DDBDC-1BE8-007B-755E-4521710247E0}"/>
          </ac:picMkLst>
        </pc:picChg>
        <pc:picChg chg="del">
          <ac:chgData name="Claire Newton" userId="013f4a4b-fec1-46c9-b37b-c37bda5f9542" providerId="ADAL" clId="{ACFA0F0B-0A64-42AE-9056-D45F343556C4}" dt="2025-12-03T14:35:36.492" v="675" actId="478"/>
          <ac:picMkLst>
            <pc:docMk/>
            <pc:sldMk cId="3876887550" sldId="2145706648"/>
            <ac:picMk id="8" creationId="{0931DE4D-57B5-D7C9-9DFE-12DC195F8D0E}"/>
          </ac:picMkLst>
        </pc:picChg>
        <pc:picChg chg="del">
          <ac:chgData name="Claire Newton" userId="013f4a4b-fec1-46c9-b37b-c37bda5f9542" providerId="ADAL" clId="{ACFA0F0B-0A64-42AE-9056-D45F343556C4}" dt="2025-12-03T14:35:45.636" v="679" actId="478"/>
          <ac:picMkLst>
            <pc:docMk/>
            <pc:sldMk cId="3876887550" sldId="2145706648"/>
            <ac:picMk id="21" creationId="{C0564E47-5E6C-3279-7139-EFC93C714BD8}"/>
          </ac:picMkLst>
        </pc:picChg>
        <pc:picChg chg="del">
          <ac:chgData name="Claire Newton" userId="013f4a4b-fec1-46c9-b37b-c37bda5f9542" providerId="ADAL" clId="{ACFA0F0B-0A64-42AE-9056-D45F343556C4}" dt="2025-12-03T14:35:33.273" v="672" actId="478"/>
          <ac:picMkLst>
            <pc:docMk/>
            <pc:sldMk cId="3876887550" sldId="2145706648"/>
            <ac:picMk id="22" creationId="{E5CAC1BC-438F-B917-52D4-1CD9D847488D}"/>
          </ac:picMkLst>
        </pc:picChg>
        <pc:cxnChg chg="del">
          <ac:chgData name="Claire Newton" userId="013f4a4b-fec1-46c9-b37b-c37bda5f9542" providerId="ADAL" clId="{ACFA0F0B-0A64-42AE-9056-D45F343556C4}" dt="2025-12-03T14:35:52.865" v="683" actId="478"/>
          <ac:cxnSpMkLst>
            <pc:docMk/>
            <pc:sldMk cId="3876887550" sldId="2145706648"/>
            <ac:cxnSpMk id="17" creationId="{4C7AC69B-F047-F8C9-842F-055A6BB5C6D9}"/>
          </ac:cxnSpMkLst>
        </pc:cxnChg>
      </pc:sldChg>
      <pc:sldChg chg="addSp delSp modSp mod modClrScheme chgLayout">
        <pc:chgData name="Claire Newton" userId="013f4a4b-fec1-46c9-b37b-c37bda5f9542" providerId="ADAL" clId="{ACFA0F0B-0A64-42AE-9056-D45F343556C4}" dt="2025-12-04T11:03:02.448" v="1752" actId="20577"/>
        <pc:sldMkLst>
          <pc:docMk/>
          <pc:sldMk cId="3843174234" sldId="2145706649"/>
        </pc:sldMkLst>
        <pc:spChg chg="del">
          <ac:chgData name="Claire Newton" userId="013f4a4b-fec1-46c9-b37b-c37bda5f9542" providerId="ADAL" clId="{ACFA0F0B-0A64-42AE-9056-D45F343556C4}" dt="2025-12-03T14:36:02.801" v="685" actId="478"/>
          <ac:spMkLst>
            <pc:docMk/>
            <pc:sldMk cId="3843174234" sldId="2145706649"/>
            <ac:spMk id="4" creationId="{A86B73BF-01F1-71F1-8F1D-3A69CBCDC063}"/>
          </ac:spMkLst>
        </pc:spChg>
        <pc:spChg chg="add del mod ord">
          <ac:chgData name="Claire Newton" userId="013f4a4b-fec1-46c9-b37b-c37bda5f9542" providerId="ADAL" clId="{ACFA0F0B-0A64-42AE-9056-D45F343556C4}" dt="2025-12-03T14:36:18.146" v="692" actId="478"/>
          <ac:spMkLst>
            <pc:docMk/>
            <pc:sldMk cId="3843174234" sldId="2145706649"/>
            <ac:spMk id="5" creationId="{29E87A69-B17C-BD96-1928-5860B829693B}"/>
          </ac:spMkLst>
        </pc:spChg>
        <pc:spChg chg="mod">
          <ac:chgData name="Claire Newton" userId="013f4a4b-fec1-46c9-b37b-c37bda5f9542" providerId="ADAL" clId="{ACFA0F0B-0A64-42AE-9056-D45F343556C4}" dt="2025-12-04T11:03:02.448" v="1752" actId="20577"/>
          <ac:spMkLst>
            <pc:docMk/>
            <pc:sldMk cId="3843174234" sldId="2145706649"/>
            <ac:spMk id="6" creationId="{F057A2ED-4D04-9BD5-63A7-192824F9F5AA}"/>
          </ac:spMkLst>
        </pc:spChg>
        <pc:spChg chg="add del mod ord">
          <ac:chgData name="Claire Newton" userId="013f4a4b-fec1-46c9-b37b-c37bda5f9542" providerId="ADAL" clId="{ACFA0F0B-0A64-42AE-9056-D45F343556C4}" dt="2025-12-03T14:36:20.185" v="693" actId="478"/>
          <ac:spMkLst>
            <pc:docMk/>
            <pc:sldMk cId="3843174234" sldId="2145706649"/>
            <ac:spMk id="7" creationId="{C391E50F-E058-2320-3243-5EDCEB39592D}"/>
          </ac:spMkLst>
        </pc:spChg>
        <pc:spChg chg="add del mod ord">
          <ac:chgData name="Claire Newton" userId="013f4a4b-fec1-46c9-b37b-c37bda5f9542" providerId="ADAL" clId="{ACFA0F0B-0A64-42AE-9056-D45F343556C4}" dt="2025-12-03T14:36:22.496" v="694" actId="478"/>
          <ac:spMkLst>
            <pc:docMk/>
            <pc:sldMk cId="3843174234" sldId="2145706649"/>
            <ac:spMk id="8" creationId="{165B519B-3194-1A2C-B79D-63C6111F60CE}"/>
          </ac:spMkLst>
        </pc:spChg>
        <pc:grpChg chg="del">
          <ac:chgData name="Claire Newton" userId="013f4a4b-fec1-46c9-b37b-c37bda5f9542" providerId="ADAL" clId="{ACFA0F0B-0A64-42AE-9056-D45F343556C4}" dt="2025-12-03T14:36:07.948" v="688" actId="478"/>
          <ac:grpSpMkLst>
            <pc:docMk/>
            <pc:sldMk cId="3843174234" sldId="2145706649"/>
            <ac:grpSpMk id="9" creationId="{ED504DFE-24AA-5CAA-5E5B-E71203FDBA75}"/>
          </ac:grpSpMkLst>
        </pc:grpChg>
        <pc:picChg chg="del">
          <ac:chgData name="Claire Newton" userId="013f4a4b-fec1-46c9-b37b-c37bda5f9542" providerId="ADAL" clId="{ACFA0F0B-0A64-42AE-9056-D45F343556C4}" dt="2025-12-03T14:36:04.350" v="686" actId="478"/>
          <ac:picMkLst>
            <pc:docMk/>
            <pc:sldMk cId="3843174234" sldId="2145706649"/>
            <ac:picMk id="2" creationId="{553DDBDC-1BE8-007B-755E-4521710247E0}"/>
          </ac:picMkLst>
        </pc:picChg>
        <pc:picChg chg="del">
          <ac:chgData name="Claire Newton" userId="013f4a4b-fec1-46c9-b37b-c37bda5f9542" providerId="ADAL" clId="{ACFA0F0B-0A64-42AE-9056-D45F343556C4}" dt="2025-12-03T14:36:05.321" v="687" actId="478"/>
          <ac:picMkLst>
            <pc:docMk/>
            <pc:sldMk cId="3843174234" sldId="2145706649"/>
            <ac:picMk id="3" creationId="{D95BB115-5501-41C5-D41A-87EFCD733923}"/>
          </ac:picMkLst>
        </pc:picChg>
        <pc:picChg chg="del">
          <ac:chgData name="Claire Newton" userId="013f4a4b-fec1-46c9-b37b-c37bda5f9542" providerId="ADAL" clId="{ACFA0F0B-0A64-42AE-9056-D45F343556C4}" dt="2025-12-03T14:36:13.698" v="690" actId="478"/>
          <ac:picMkLst>
            <pc:docMk/>
            <pc:sldMk cId="3843174234" sldId="2145706649"/>
            <ac:picMk id="21" creationId="{C0564E47-5E6C-3279-7139-EFC93C714BD8}"/>
          </ac:picMkLst>
        </pc:picChg>
        <pc:picChg chg="del">
          <ac:chgData name="Claire Newton" userId="013f4a4b-fec1-46c9-b37b-c37bda5f9542" providerId="ADAL" clId="{ACFA0F0B-0A64-42AE-9056-D45F343556C4}" dt="2025-12-03T14:36:02.288" v="684" actId="478"/>
          <ac:picMkLst>
            <pc:docMk/>
            <pc:sldMk cId="3843174234" sldId="2145706649"/>
            <ac:picMk id="22" creationId="{E5CAC1BC-438F-B917-52D4-1CD9D847488D}"/>
          </ac:picMkLst>
        </pc:picChg>
        <pc:cxnChg chg="del">
          <ac:chgData name="Claire Newton" userId="013f4a4b-fec1-46c9-b37b-c37bda5f9542" providerId="ADAL" clId="{ACFA0F0B-0A64-42AE-9056-D45F343556C4}" dt="2025-12-03T14:36:15.776" v="691" actId="478"/>
          <ac:cxnSpMkLst>
            <pc:docMk/>
            <pc:sldMk cId="3843174234" sldId="2145706649"/>
            <ac:cxnSpMk id="17" creationId="{4C7AC69B-F047-F8C9-842F-055A6BB5C6D9}"/>
          </ac:cxnSpMkLst>
        </pc:cxnChg>
      </pc:sldChg>
      <pc:sldChg chg="modSp mod">
        <pc:chgData name="Claire Newton" userId="013f4a4b-fec1-46c9-b37b-c37bda5f9542" providerId="ADAL" clId="{ACFA0F0B-0A64-42AE-9056-D45F343556C4}" dt="2025-12-04T11:03:28.426" v="1753" actId="20577"/>
        <pc:sldMkLst>
          <pc:docMk/>
          <pc:sldMk cId="181013897" sldId="2145706650"/>
        </pc:sldMkLst>
        <pc:spChg chg="mod">
          <ac:chgData name="Claire Newton" userId="013f4a4b-fec1-46c9-b37b-c37bda5f9542" providerId="ADAL" clId="{ACFA0F0B-0A64-42AE-9056-D45F343556C4}" dt="2025-12-04T11:03:28.426" v="1753" actId="20577"/>
          <ac:spMkLst>
            <pc:docMk/>
            <pc:sldMk cId="181013897" sldId="2145706650"/>
            <ac:spMk id="12" creationId="{06620111-67A8-4E68-89DD-0B7B6FAA5314}"/>
          </ac:spMkLst>
        </pc:spChg>
      </pc:sldChg>
      <pc:sldChg chg="addSp delSp modSp mod modClrScheme chgLayout">
        <pc:chgData name="Claire Newton" userId="013f4a4b-fec1-46c9-b37b-c37bda5f9542" providerId="ADAL" clId="{ACFA0F0B-0A64-42AE-9056-D45F343556C4}" dt="2025-12-04T10:52:31.843" v="1636" actId="20577"/>
        <pc:sldMkLst>
          <pc:docMk/>
          <pc:sldMk cId="1339251977" sldId="2145706662"/>
        </pc:sldMkLst>
        <pc:spChg chg="add del mod ord">
          <ac:chgData name="Claire Newton" userId="013f4a4b-fec1-46c9-b37b-c37bda5f9542" providerId="ADAL" clId="{ACFA0F0B-0A64-42AE-9056-D45F343556C4}" dt="2025-12-03T14:26:07.136" v="442" actId="478"/>
          <ac:spMkLst>
            <pc:docMk/>
            <pc:sldMk cId="1339251977" sldId="2145706662"/>
            <ac:spMk id="3" creationId="{8F195BF5-0487-BBB2-9EFF-CA2F921C6510}"/>
          </ac:spMkLst>
        </pc:spChg>
        <pc:spChg chg="del">
          <ac:chgData name="Claire Newton" userId="013f4a4b-fec1-46c9-b37b-c37bda5f9542" providerId="ADAL" clId="{ACFA0F0B-0A64-42AE-9056-D45F343556C4}" dt="2025-12-03T14:25:54.231" v="437" actId="478"/>
          <ac:spMkLst>
            <pc:docMk/>
            <pc:sldMk cId="1339251977" sldId="2145706662"/>
            <ac:spMk id="4" creationId="{A86B73BF-01F1-71F1-8F1D-3A69CBCDC063}"/>
          </ac:spMkLst>
        </pc:spChg>
        <pc:spChg chg="mod">
          <ac:chgData name="Claire Newton" userId="013f4a4b-fec1-46c9-b37b-c37bda5f9542" providerId="ADAL" clId="{ACFA0F0B-0A64-42AE-9056-D45F343556C4}" dt="2025-12-04T10:52:31.843" v="1636" actId="20577"/>
          <ac:spMkLst>
            <pc:docMk/>
            <pc:sldMk cId="1339251977" sldId="2145706662"/>
            <ac:spMk id="6" creationId="{F057A2ED-4D04-9BD5-63A7-192824F9F5AA}"/>
          </ac:spMkLst>
        </pc:spChg>
        <pc:spChg chg="add del mod ord">
          <ac:chgData name="Claire Newton" userId="013f4a4b-fec1-46c9-b37b-c37bda5f9542" providerId="ADAL" clId="{ACFA0F0B-0A64-42AE-9056-D45F343556C4}" dt="2025-12-03T14:26:03.923" v="441" actId="478"/>
          <ac:spMkLst>
            <pc:docMk/>
            <pc:sldMk cId="1339251977" sldId="2145706662"/>
            <ac:spMk id="13" creationId="{C085AB5C-4DDF-5433-BAC3-9C62C6D9003A}"/>
          </ac:spMkLst>
        </pc:spChg>
        <pc:spChg chg="add del mod ord">
          <ac:chgData name="Claire Newton" userId="013f4a4b-fec1-46c9-b37b-c37bda5f9542" providerId="ADAL" clId="{ACFA0F0B-0A64-42AE-9056-D45F343556C4}" dt="2025-12-03T14:25:52.663" v="435" actId="478"/>
          <ac:spMkLst>
            <pc:docMk/>
            <pc:sldMk cId="1339251977" sldId="2145706662"/>
            <ac:spMk id="24" creationId="{741CE21C-7ABE-A152-B861-B8A02DFFA4E4}"/>
          </ac:spMkLst>
        </pc:spChg>
        <pc:grpChg chg="del">
          <ac:chgData name="Claire Newton" userId="013f4a4b-fec1-46c9-b37b-c37bda5f9542" providerId="ADAL" clId="{ACFA0F0B-0A64-42AE-9056-D45F343556C4}" dt="2025-12-03T14:25:58.724" v="440" actId="478"/>
          <ac:grpSpMkLst>
            <pc:docMk/>
            <pc:sldMk cId="1339251977" sldId="2145706662"/>
            <ac:grpSpMk id="9" creationId="{ED504DFE-24AA-5CAA-5E5B-E71203FDBA75}"/>
          </ac:grpSpMkLst>
        </pc:grpChg>
        <pc:picChg chg="del">
          <ac:chgData name="Claire Newton" userId="013f4a4b-fec1-46c9-b37b-c37bda5f9542" providerId="ADAL" clId="{ACFA0F0B-0A64-42AE-9056-D45F343556C4}" dt="2025-12-03T14:25:56.240" v="439" actId="478"/>
          <ac:picMkLst>
            <pc:docMk/>
            <pc:sldMk cId="1339251977" sldId="2145706662"/>
            <ac:picMk id="2" creationId="{553DDBDC-1BE8-007B-755E-4521710247E0}"/>
          </ac:picMkLst>
        </pc:picChg>
        <pc:picChg chg="mod modCrop">
          <ac:chgData name="Claire Newton" userId="013f4a4b-fec1-46c9-b37b-c37bda5f9542" providerId="ADAL" clId="{ACFA0F0B-0A64-42AE-9056-D45F343556C4}" dt="2025-12-04T09:08:34.235" v="1488" actId="732"/>
          <ac:picMkLst>
            <pc:docMk/>
            <pc:sldMk cId="1339251977" sldId="2145706662"/>
            <ac:picMk id="5" creationId="{5AFA2B03-D697-7A68-1088-4C8302F347AA}"/>
          </ac:picMkLst>
        </pc:picChg>
        <pc:picChg chg="del">
          <ac:chgData name="Claire Newton" userId="013f4a4b-fec1-46c9-b37b-c37bda5f9542" providerId="ADAL" clId="{ACFA0F0B-0A64-42AE-9056-D45F343556C4}" dt="2025-12-03T14:26:10.523" v="443" actId="478"/>
          <ac:picMkLst>
            <pc:docMk/>
            <pc:sldMk cId="1339251977" sldId="2145706662"/>
            <ac:picMk id="21" creationId="{C0564E47-5E6C-3279-7139-EFC93C714BD8}"/>
          </ac:picMkLst>
        </pc:picChg>
        <pc:picChg chg="del">
          <ac:chgData name="Claire Newton" userId="013f4a4b-fec1-46c9-b37b-c37bda5f9542" providerId="ADAL" clId="{ACFA0F0B-0A64-42AE-9056-D45F343556C4}" dt="2025-12-03T14:25:53.501" v="436" actId="478"/>
          <ac:picMkLst>
            <pc:docMk/>
            <pc:sldMk cId="1339251977" sldId="2145706662"/>
            <ac:picMk id="22" creationId="{E5CAC1BC-438F-B917-52D4-1CD9D847488D}"/>
          </ac:picMkLst>
        </pc:picChg>
        <pc:picChg chg="del">
          <ac:chgData name="Claire Newton" userId="013f4a4b-fec1-46c9-b37b-c37bda5f9542" providerId="ADAL" clId="{ACFA0F0B-0A64-42AE-9056-D45F343556C4}" dt="2025-12-03T14:25:55.027" v="438" actId="478"/>
          <ac:picMkLst>
            <pc:docMk/>
            <pc:sldMk cId="1339251977" sldId="2145706662"/>
            <ac:picMk id="23" creationId="{DAE2A0A6-F84F-71D5-1D07-1BFE0A72C41C}"/>
          </ac:picMkLst>
        </pc:picChg>
      </pc:sldChg>
      <pc:sldChg chg="addSp delSp modSp mod modClrScheme chgLayout">
        <pc:chgData name="Claire Newton" userId="013f4a4b-fec1-46c9-b37b-c37bda5f9542" providerId="ADAL" clId="{ACFA0F0B-0A64-42AE-9056-D45F343556C4}" dt="2025-12-04T09:12:55.305" v="1492" actId="113"/>
        <pc:sldMkLst>
          <pc:docMk/>
          <pc:sldMk cId="3300843642" sldId="2145706663"/>
        </pc:sldMkLst>
        <pc:spChg chg="del">
          <ac:chgData name="Claire Newton" userId="013f4a4b-fec1-46c9-b37b-c37bda5f9542" providerId="ADAL" clId="{ACFA0F0B-0A64-42AE-9056-D45F343556C4}" dt="2025-12-03T14:26:18.382" v="447" actId="478"/>
          <ac:spMkLst>
            <pc:docMk/>
            <pc:sldMk cId="3300843642" sldId="2145706663"/>
            <ac:spMk id="4" creationId="{A86B73BF-01F1-71F1-8F1D-3A69CBCDC063}"/>
          </ac:spMkLst>
        </pc:spChg>
        <pc:spChg chg="mod">
          <ac:chgData name="Claire Newton" userId="013f4a4b-fec1-46c9-b37b-c37bda5f9542" providerId="ADAL" clId="{ACFA0F0B-0A64-42AE-9056-D45F343556C4}" dt="2025-12-04T09:12:55.305" v="1492" actId="113"/>
          <ac:spMkLst>
            <pc:docMk/>
            <pc:sldMk cId="3300843642" sldId="2145706663"/>
            <ac:spMk id="6" creationId="{F057A2ED-4D04-9BD5-63A7-192824F9F5AA}"/>
          </ac:spMkLst>
        </pc:spChg>
        <pc:spChg chg="del topLvl">
          <ac:chgData name="Claire Newton" userId="013f4a4b-fec1-46c9-b37b-c37bda5f9542" providerId="ADAL" clId="{ACFA0F0B-0A64-42AE-9056-D45F343556C4}" dt="2025-12-03T14:26:26.063" v="451" actId="478"/>
          <ac:spMkLst>
            <pc:docMk/>
            <pc:sldMk cId="3300843642" sldId="2145706663"/>
            <ac:spMk id="10" creationId="{99994DF4-ADEF-5345-56A8-A01BF2ADC916}"/>
          </ac:spMkLst>
        </pc:spChg>
        <pc:spChg chg="add del mod ord">
          <ac:chgData name="Claire Newton" userId="013f4a4b-fec1-46c9-b37b-c37bda5f9542" providerId="ADAL" clId="{ACFA0F0B-0A64-42AE-9056-D45F343556C4}" dt="2025-12-03T14:26:29.638" v="452" actId="478"/>
          <ac:spMkLst>
            <pc:docMk/>
            <pc:sldMk cId="3300843642" sldId="2145706663"/>
            <ac:spMk id="13" creationId="{3E7C3E67-44ED-8FBC-7A70-D90E4679E353}"/>
          </ac:spMkLst>
        </pc:spChg>
        <pc:spChg chg="del topLvl">
          <ac:chgData name="Claire Newton" userId="013f4a4b-fec1-46c9-b37b-c37bda5f9542" providerId="ADAL" clId="{ACFA0F0B-0A64-42AE-9056-D45F343556C4}" dt="2025-12-03T14:26:24.285" v="450" actId="478"/>
          <ac:spMkLst>
            <pc:docMk/>
            <pc:sldMk cId="3300843642" sldId="2145706663"/>
            <ac:spMk id="15" creationId="{32CDCBCD-F34F-08C3-2CAD-A20F4023BB8A}"/>
          </ac:spMkLst>
        </pc:spChg>
        <pc:spChg chg="add del mod ord">
          <ac:chgData name="Claire Newton" userId="013f4a4b-fec1-46c9-b37b-c37bda5f9542" providerId="ADAL" clId="{ACFA0F0B-0A64-42AE-9056-D45F343556C4}" dt="2025-12-03T14:26:31.397" v="453" actId="478"/>
          <ac:spMkLst>
            <pc:docMk/>
            <pc:sldMk cId="3300843642" sldId="2145706663"/>
            <ac:spMk id="20" creationId="{44EDD7DE-F9B9-8152-356E-A35CF73F09C1}"/>
          </ac:spMkLst>
        </pc:spChg>
        <pc:spChg chg="add del mod ord">
          <ac:chgData name="Claire Newton" userId="013f4a4b-fec1-46c9-b37b-c37bda5f9542" providerId="ADAL" clId="{ACFA0F0B-0A64-42AE-9056-D45F343556C4}" dt="2025-12-03T14:26:32.594" v="454" actId="478"/>
          <ac:spMkLst>
            <pc:docMk/>
            <pc:sldMk cId="3300843642" sldId="2145706663"/>
            <ac:spMk id="23" creationId="{92A8EFC7-5079-3AF7-F846-72CBCFABAA40}"/>
          </ac:spMkLst>
        </pc:spChg>
        <pc:grpChg chg="del">
          <ac:chgData name="Claire Newton" userId="013f4a4b-fec1-46c9-b37b-c37bda5f9542" providerId="ADAL" clId="{ACFA0F0B-0A64-42AE-9056-D45F343556C4}" dt="2025-12-03T14:26:24.285" v="450" actId="478"/>
          <ac:grpSpMkLst>
            <pc:docMk/>
            <pc:sldMk cId="3300843642" sldId="2145706663"/>
            <ac:grpSpMk id="9" creationId="{ED504DFE-24AA-5CAA-5E5B-E71203FDBA75}"/>
          </ac:grpSpMkLst>
        </pc:grpChg>
        <pc:picChg chg="del">
          <ac:chgData name="Claire Newton" userId="013f4a4b-fec1-46c9-b37b-c37bda5f9542" providerId="ADAL" clId="{ACFA0F0B-0A64-42AE-9056-D45F343556C4}" dt="2025-12-03T14:26:19.922" v="448" actId="478"/>
          <ac:picMkLst>
            <pc:docMk/>
            <pc:sldMk cId="3300843642" sldId="2145706663"/>
            <ac:picMk id="2" creationId="{553DDBDC-1BE8-007B-755E-4521710247E0}"/>
          </ac:picMkLst>
        </pc:picChg>
        <pc:picChg chg="del">
          <ac:chgData name="Claire Newton" userId="013f4a4b-fec1-46c9-b37b-c37bda5f9542" providerId="ADAL" clId="{ACFA0F0B-0A64-42AE-9056-D45F343556C4}" dt="2025-12-03T14:26:17.616" v="446" actId="478"/>
          <ac:picMkLst>
            <pc:docMk/>
            <pc:sldMk cId="3300843642" sldId="2145706663"/>
            <ac:picMk id="8" creationId="{1A20AE1E-D9A6-E551-0F88-431FC02CD279}"/>
          </ac:picMkLst>
        </pc:picChg>
        <pc:picChg chg="del">
          <ac:chgData name="Claire Newton" userId="013f4a4b-fec1-46c9-b37b-c37bda5f9542" providerId="ADAL" clId="{ACFA0F0B-0A64-42AE-9056-D45F343556C4}" dt="2025-12-03T15:23:54.296" v="854" actId="478"/>
          <ac:picMkLst>
            <pc:docMk/>
            <pc:sldMk cId="3300843642" sldId="2145706663"/>
            <ac:picMk id="21" creationId="{C0564E47-5E6C-3279-7139-EFC93C714BD8}"/>
          </ac:picMkLst>
        </pc:picChg>
        <pc:picChg chg="del">
          <ac:chgData name="Claire Newton" userId="013f4a4b-fec1-46c9-b37b-c37bda5f9542" providerId="ADAL" clId="{ACFA0F0B-0A64-42AE-9056-D45F343556C4}" dt="2025-12-03T14:26:16.884" v="445" actId="478"/>
          <ac:picMkLst>
            <pc:docMk/>
            <pc:sldMk cId="3300843642" sldId="2145706663"/>
            <ac:picMk id="22" creationId="{E5CAC1BC-438F-B917-52D4-1CD9D847488D}"/>
          </ac:picMkLst>
        </pc:picChg>
        <pc:picChg chg="mod">
          <ac:chgData name="Claire Newton" userId="013f4a4b-fec1-46c9-b37b-c37bda5f9542" providerId="ADAL" clId="{ACFA0F0B-0A64-42AE-9056-D45F343556C4}" dt="2025-12-03T15:24:15.458" v="856" actId="1076"/>
          <ac:picMkLst>
            <pc:docMk/>
            <pc:sldMk cId="3300843642" sldId="2145706663"/>
            <ac:picMk id="4100" creationId="{5321D03E-9F8A-81A2-5FAE-87FC42DFA8C7}"/>
          </ac:picMkLst>
        </pc:picChg>
        <pc:cxnChg chg="del">
          <ac:chgData name="Claire Newton" userId="013f4a4b-fec1-46c9-b37b-c37bda5f9542" providerId="ADAL" clId="{ACFA0F0B-0A64-42AE-9056-D45F343556C4}" dt="2025-12-03T14:26:21.755" v="449" actId="478"/>
          <ac:cxnSpMkLst>
            <pc:docMk/>
            <pc:sldMk cId="3300843642" sldId="2145706663"/>
            <ac:cxnSpMk id="17" creationId="{4C7AC69B-F047-F8C9-842F-055A6BB5C6D9}"/>
          </ac:cxnSpMkLst>
        </pc:cxnChg>
      </pc:sldChg>
      <pc:sldChg chg="addSp delSp modSp mod modClrScheme chgLayout">
        <pc:chgData name="Claire Newton" userId="013f4a4b-fec1-46c9-b37b-c37bda5f9542" providerId="ADAL" clId="{ACFA0F0B-0A64-42AE-9056-D45F343556C4}" dt="2025-12-04T10:52:47.380" v="1637" actId="113"/>
        <pc:sldMkLst>
          <pc:docMk/>
          <pc:sldMk cId="4026019703" sldId="2145706664"/>
        </pc:sldMkLst>
        <pc:spChg chg="add del mod ord">
          <ac:chgData name="Claire Newton" userId="013f4a4b-fec1-46c9-b37b-c37bda5f9542" providerId="ADAL" clId="{ACFA0F0B-0A64-42AE-9056-D45F343556C4}" dt="2025-12-03T14:26:52.002" v="465" actId="478"/>
          <ac:spMkLst>
            <pc:docMk/>
            <pc:sldMk cId="4026019703" sldId="2145706664"/>
            <ac:spMk id="3" creationId="{DD978BF3-CE0D-71F5-4ED6-6E87910F43D4}"/>
          </ac:spMkLst>
        </pc:spChg>
        <pc:spChg chg="del">
          <ac:chgData name="Claire Newton" userId="013f4a4b-fec1-46c9-b37b-c37bda5f9542" providerId="ADAL" clId="{ACFA0F0B-0A64-42AE-9056-D45F343556C4}" dt="2025-12-03T14:26:42.353" v="461" actId="478"/>
          <ac:spMkLst>
            <pc:docMk/>
            <pc:sldMk cId="4026019703" sldId="2145706664"/>
            <ac:spMk id="4" creationId="{A86B73BF-01F1-71F1-8F1D-3A69CBCDC063}"/>
          </ac:spMkLst>
        </pc:spChg>
        <pc:spChg chg="mod">
          <ac:chgData name="Claire Newton" userId="013f4a4b-fec1-46c9-b37b-c37bda5f9542" providerId="ADAL" clId="{ACFA0F0B-0A64-42AE-9056-D45F343556C4}" dt="2025-12-04T10:52:47.380" v="1637" actId="113"/>
          <ac:spMkLst>
            <pc:docMk/>
            <pc:sldMk cId="4026019703" sldId="2145706664"/>
            <ac:spMk id="6" creationId="{F057A2ED-4D04-9BD5-63A7-192824F9F5AA}"/>
          </ac:spMkLst>
        </pc:spChg>
        <pc:spChg chg="add del mod ord">
          <ac:chgData name="Claire Newton" userId="013f4a4b-fec1-46c9-b37b-c37bda5f9542" providerId="ADAL" clId="{ACFA0F0B-0A64-42AE-9056-D45F343556C4}" dt="2025-12-03T14:26:50.827" v="464" actId="478"/>
          <ac:spMkLst>
            <pc:docMk/>
            <pc:sldMk cId="4026019703" sldId="2145706664"/>
            <ac:spMk id="8" creationId="{690AD157-3AF7-80E3-62B7-DA4FBCAEA167}"/>
          </ac:spMkLst>
        </pc:spChg>
        <pc:spChg chg="del topLvl">
          <ac:chgData name="Claire Newton" userId="013f4a4b-fec1-46c9-b37b-c37bda5f9542" providerId="ADAL" clId="{ACFA0F0B-0A64-42AE-9056-D45F343556C4}" dt="2025-12-03T14:26:38.578" v="457" actId="478"/>
          <ac:spMkLst>
            <pc:docMk/>
            <pc:sldMk cId="4026019703" sldId="2145706664"/>
            <ac:spMk id="10" creationId="{99994DF4-ADEF-5345-56A8-A01BF2ADC916}"/>
          </ac:spMkLst>
        </pc:spChg>
        <pc:spChg chg="del topLvl">
          <ac:chgData name="Claire Newton" userId="013f4a4b-fec1-46c9-b37b-c37bda5f9542" providerId="ADAL" clId="{ACFA0F0B-0A64-42AE-9056-D45F343556C4}" dt="2025-12-03T14:26:36.857" v="455" actId="478"/>
          <ac:spMkLst>
            <pc:docMk/>
            <pc:sldMk cId="4026019703" sldId="2145706664"/>
            <ac:spMk id="15" creationId="{32CDCBCD-F34F-08C3-2CAD-A20F4023BB8A}"/>
          </ac:spMkLst>
        </pc:spChg>
        <pc:spChg chg="mod">
          <ac:chgData name="Claire Newton" userId="013f4a4b-fec1-46c9-b37b-c37bda5f9542" providerId="ADAL" clId="{ACFA0F0B-0A64-42AE-9056-D45F343556C4}" dt="2025-12-03T15:31:33.830" v="869" actId="1076"/>
          <ac:spMkLst>
            <pc:docMk/>
            <pc:sldMk cId="4026019703" sldId="2145706664"/>
            <ac:spMk id="16" creationId="{7C5E8B66-1C25-05AD-C423-9519B05CB864}"/>
          </ac:spMkLst>
        </pc:spChg>
        <pc:spChg chg="add del mod ord">
          <ac:chgData name="Claire Newton" userId="013f4a4b-fec1-46c9-b37b-c37bda5f9542" providerId="ADAL" clId="{ACFA0F0B-0A64-42AE-9056-D45F343556C4}" dt="2025-12-03T15:38:48.722" v="884" actId="478"/>
          <ac:spMkLst>
            <pc:docMk/>
            <pc:sldMk cId="4026019703" sldId="2145706664"/>
            <ac:spMk id="19" creationId="{1420064A-823E-D99D-8E03-27523075CCEF}"/>
          </ac:spMkLst>
        </pc:spChg>
        <pc:spChg chg="mod">
          <ac:chgData name="Claire Newton" userId="013f4a4b-fec1-46c9-b37b-c37bda5f9542" providerId="ADAL" clId="{ACFA0F0B-0A64-42AE-9056-D45F343556C4}" dt="2025-12-03T15:31:39.249" v="870" actId="1076"/>
          <ac:spMkLst>
            <pc:docMk/>
            <pc:sldMk cId="4026019703" sldId="2145706664"/>
            <ac:spMk id="23" creationId="{EAA99D25-ABCD-E342-4F0D-CF65AFDC6A78}"/>
          </ac:spMkLst>
        </pc:spChg>
        <pc:spChg chg="mod">
          <ac:chgData name="Claire Newton" userId="013f4a4b-fec1-46c9-b37b-c37bda5f9542" providerId="ADAL" clId="{ACFA0F0B-0A64-42AE-9056-D45F343556C4}" dt="2025-12-03T15:31:43.237" v="871" actId="1076"/>
          <ac:spMkLst>
            <pc:docMk/>
            <pc:sldMk cId="4026019703" sldId="2145706664"/>
            <ac:spMk id="24" creationId="{E72D660D-9C5F-241C-2BD8-C9DCAABB5366}"/>
          </ac:spMkLst>
        </pc:spChg>
        <pc:spChg chg="mod">
          <ac:chgData name="Claire Newton" userId="013f4a4b-fec1-46c9-b37b-c37bda5f9542" providerId="ADAL" clId="{ACFA0F0B-0A64-42AE-9056-D45F343556C4}" dt="2025-12-03T15:32:10.541" v="875" actId="1076"/>
          <ac:spMkLst>
            <pc:docMk/>
            <pc:sldMk cId="4026019703" sldId="2145706664"/>
            <ac:spMk id="25" creationId="{7191B725-AC14-83AA-7AEF-8C4B39A28B24}"/>
          </ac:spMkLst>
        </pc:spChg>
        <pc:grpChg chg="del">
          <ac:chgData name="Claire Newton" userId="013f4a4b-fec1-46c9-b37b-c37bda5f9542" providerId="ADAL" clId="{ACFA0F0B-0A64-42AE-9056-D45F343556C4}" dt="2025-12-03T14:26:36.857" v="455" actId="478"/>
          <ac:grpSpMkLst>
            <pc:docMk/>
            <pc:sldMk cId="4026019703" sldId="2145706664"/>
            <ac:grpSpMk id="9" creationId="{ED504DFE-24AA-5CAA-5E5B-E71203FDBA75}"/>
          </ac:grpSpMkLst>
        </pc:grpChg>
        <pc:picChg chg="del mod">
          <ac:chgData name="Claire Newton" userId="013f4a4b-fec1-46c9-b37b-c37bda5f9542" providerId="ADAL" clId="{ACFA0F0B-0A64-42AE-9056-D45F343556C4}" dt="2025-12-03T14:26:40.266" v="459" actId="478"/>
          <ac:picMkLst>
            <pc:docMk/>
            <pc:sldMk cId="4026019703" sldId="2145706664"/>
            <ac:picMk id="2" creationId="{553DDBDC-1BE8-007B-755E-4521710247E0}"/>
          </ac:picMkLst>
        </pc:picChg>
        <pc:picChg chg="del">
          <ac:chgData name="Claire Newton" userId="013f4a4b-fec1-46c9-b37b-c37bda5f9542" providerId="ADAL" clId="{ACFA0F0B-0A64-42AE-9056-D45F343556C4}" dt="2025-12-03T15:30:34.729" v="861" actId="478"/>
          <ac:picMkLst>
            <pc:docMk/>
            <pc:sldMk cId="4026019703" sldId="2145706664"/>
            <ac:picMk id="5" creationId="{9766C267-1D3C-19D9-CFD4-D00999479C1B}"/>
          </ac:picMkLst>
        </pc:picChg>
        <pc:picChg chg="mod">
          <ac:chgData name="Claire Newton" userId="013f4a4b-fec1-46c9-b37b-c37bda5f9542" providerId="ADAL" clId="{ACFA0F0B-0A64-42AE-9056-D45F343556C4}" dt="2025-12-03T15:32:03.828" v="874" actId="14100"/>
          <ac:picMkLst>
            <pc:docMk/>
            <pc:sldMk cId="4026019703" sldId="2145706664"/>
            <ac:picMk id="11" creationId="{96A6E53F-2AE7-B7DC-630D-50FA18F83FDA}"/>
          </ac:picMkLst>
        </pc:picChg>
        <pc:picChg chg="add mod">
          <ac:chgData name="Claire Newton" userId="013f4a4b-fec1-46c9-b37b-c37bda5f9542" providerId="ADAL" clId="{ACFA0F0B-0A64-42AE-9056-D45F343556C4}" dt="2025-12-03T16:36:20.058" v="1304"/>
          <ac:picMkLst>
            <pc:docMk/>
            <pc:sldMk cId="4026019703" sldId="2145706664"/>
            <ac:picMk id="20" creationId="{251AC2DC-509B-51B4-30B9-54529D8924CE}"/>
          </ac:picMkLst>
        </pc:picChg>
        <pc:picChg chg="del">
          <ac:chgData name="Claire Newton" userId="013f4a4b-fec1-46c9-b37b-c37bda5f9542" providerId="ADAL" clId="{ACFA0F0B-0A64-42AE-9056-D45F343556C4}" dt="2025-12-03T14:26:41.129" v="460" actId="478"/>
          <ac:picMkLst>
            <pc:docMk/>
            <pc:sldMk cId="4026019703" sldId="2145706664"/>
            <ac:picMk id="21" creationId="{C0564E47-5E6C-3279-7139-EFC93C714BD8}"/>
          </ac:picMkLst>
        </pc:picChg>
        <pc:picChg chg="del">
          <ac:chgData name="Claire Newton" userId="013f4a4b-fec1-46c9-b37b-c37bda5f9542" providerId="ADAL" clId="{ACFA0F0B-0A64-42AE-9056-D45F343556C4}" dt="2025-12-03T14:26:44.743" v="462" actId="478"/>
          <ac:picMkLst>
            <pc:docMk/>
            <pc:sldMk cId="4026019703" sldId="2145706664"/>
            <ac:picMk id="22" creationId="{E5CAC1BC-438F-B917-52D4-1CD9D847488D}"/>
          </ac:picMkLst>
        </pc:picChg>
        <pc:picChg chg="mod">
          <ac:chgData name="Claire Newton" userId="013f4a4b-fec1-46c9-b37b-c37bda5f9542" providerId="ADAL" clId="{ACFA0F0B-0A64-42AE-9056-D45F343556C4}" dt="2025-12-03T15:31:26.532" v="867" actId="1076"/>
          <ac:picMkLst>
            <pc:docMk/>
            <pc:sldMk cId="4026019703" sldId="2145706664"/>
            <ac:picMk id="5124" creationId="{9ACD8A9E-E0A1-43F6-8B26-9D4161BB5986}"/>
          </ac:picMkLst>
        </pc:picChg>
        <pc:picChg chg="mod">
          <ac:chgData name="Claire Newton" userId="013f4a4b-fec1-46c9-b37b-c37bda5f9542" providerId="ADAL" clId="{ACFA0F0B-0A64-42AE-9056-D45F343556C4}" dt="2025-12-03T15:31:29.892" v="868" actId="1076"/>
          <ac:picMkLst>
            <pc:docMk/>
            <pc:sldMk cId="4026019703" sldId="2145706664"/>
            <ac:picMk id="5126" creationId="{FC9EE72F-384F-5C3A-72F3-D7DEE613A674}"/>
          </ac:picMkLst>
        </pc:picChg>
        <pc:picChg chg="mod">
          <ac:chgData name="Claire Newton" userId="013f4a4b-fec1-46c9-b37b-c37bda5f9542" providerId="ADAL" clId="{ACFA0F0B-0A64-42AE-9056-D45F343556C4}" dt="2025-12-03T15:31:54.482" v="872" actId="1076"/>
          <ac:picMkLst>
            <pc:docMk/>
            <pc:sldMk cId="4026019703" sldId="2145706664"/>
            <ac:picMk id="5128" creationId="{957EBAE3-F805-DEF9-FDCA-D3FEF5B466B1}"/>
          </ac:picMkLst>
        </pc:picChg>
        <pc:cxnChg chg="del">
          <ac:chgData name="Claire Newton" userId="013f4a4b-fec1-46c9-b37b-c37bda5f9542" providerId="ADAL" clId="{ACFA0F0B-0A64-42AE-9056-D45F343556C4}" dt="2025-12-03T14:26:37.669" v="456" actId="478"/>
          <ac:cxnSpMkLst>
            <pc:docMk/>
            <pc:sldMk cId="4026019703" sldId="2145706664"/>
            <ac:cxnSpMk id="17" creationId="{4C7AC69B-F047-F8C9-842F-055A6BB5C6D9}"/>
          </ac:cxnSpMkLst>
        </pc:cxnChg>
      </pc:sldChg>
      <pc:sldChg chg="addSp delSp modSp mod modClrScheme chgLayout">
        <pc:chgData name="Claire Newton" userId="013f4a4b-fec1-46c9-b37b-c37bda5f9542" providerId="ADAL" clId="{ACFA0F0B-0A64-42AE-9056-D45F343556C4}" dt="2025-12-04T10:53:08.611" v="1639" actId="20577"/>
        <pc:sldMkLst>
          <pc:docMk/>
          <pc:sldMk cId="411927514" sldId="2145706665"/>
        </pc:sldMkLst>
        <pc:spChg chg="mod">
          <ac:chgData name="Claire Newton" userId="013f4a4b-fec1-46c9-b37b-c37bda5f9542" providerId="ADAL" clId="{ACFA0F0B-0A64-42AE-9056-D45F343556C4}" dt="2025-12-03T15:48:52.223" v="959" actId="1076"/>
          <ac:spMkLst>
            <pc:docMk/>
            <pc:sldMk cId="411927514" sldId="2145706665"/>
            <ac:spMk id="5" creationId="{1E811868-AF52-0780-0A52-3DFA8DA613B5}"/>
          </ac:spMkLst>
        </pc:spChg>
        <pc:spChg chg="add del mod">
          <ac:chgData name="Claire Newton" userId="013f4a4b-fec1-46c9-b37b-c37bda5f9542" providerId="ADAL" clId="{ACFA0F0B-0A64-42AE-9056-D45F343556C4}" dt="2025-12-04T10:53:08.611" v="1639" actId="20577"/>
          <ac:spMkLst>
            <pc:docMk/>
            <pc:sldMk cId="411927514" sldId="2145706665"/>
            <ac:spMk id="6" creationId="{B079E0CF-5F61-BDA9-D701-8A5259BABEB5}"/>
          </ac:spMkLst>
        </pc:spChg>
        <pc:spChg chg="del">
          <ac:chgData name="Claire Newton" userId="013f4a4b-fec1-46c9-b37b-c37bda5f9542" providerId="ADAL" clId="{ACFA0F0B-0A64-42AE-9056-D45F343556C4}" dt="2025-12-03T14:26:59.185" v="468" actId="478"/>
          <ac:spMkLst>
            <pc:docMk/>
            <pc:sldMk cId="411927514" sldId="2145706665"/>
            <ac:spMk id="7" creationId="{DBA3127E-8D77-12F8-A4D3-924832C95C63}"/>
          </ac:spMkLst>
        </pc:spChg>
        <pc:spChg chg="mod">
          <ac:chgData name="Claire Newton" userId="013f4a4b-fec1-46c9-b37b-c37bda5f9542" providerId="ADAL" clId="{ACFA0F0B-0A64-42AE-9056-D45F343556C4}" dt="2025-12-03T15:48:34.753" v="958" actId="14100"/>
          <ac:spMkLst>
            <pc:docMk/>
            <pc:sldMk cId="411927514" sldId="2145706665"/>
            <ac:spMk id="9" creationId="{BF3D7742-3609-76B3-86A0-E030170C7EA2}"/>
          </ac:spMkLst>
        </pc:spChg>
        <pc:spChg chg="add del mod ord">
          <ac:chgData name="Claire Newton" userId="013f4a4b-fec1-46c9-b37b-c37bda5f9542" providerId="ADAL" clId="{ACFA0F0B-0A64-42AE-9056-D45F343556C4}" dt="2025-12-03T14:27:16.846" v="474" actId="478"/>
          <ac:spMkLst>
            <pc:docMk/>
            <pc:sldMk cId="411927514" sldId="2145706665"/>
            <ac:spMk id="11" creationId="{ADB7F72A-0679-303A-B75C-F8201493A73A}"/>
          </ac:spMkLst>
        </pc:spChg>
        <pc:spChg chg="mod">
          <ac:chgData name="Claire Newton" userId="013f4a4b-fec1-46c9-b37b-c37bda5f9542" providerId="ADAL" clId="{ACFA0F0B-0A64-42AE-9056-D45F343556C4}" dt="2025-12-03T15:48:52.223" v="959" actId="1076"/>
          <ac:spMkLst>
            <pc:docMk/>
            <pc:sldMk cId="411927514" sldId="2145706665"/>
            <ac:spMk id="12" creationId="{BB147A9E-0F40-63A9-D888-35B38BDC1999}"/>
          </ac:spMkLst>
        </pc:spChg>
        <pc:spChg chg="mod">
          <ac:chgData name="Claire Newton" userId="013f4a4b-fec1-46c9-b37b-c37bda5f9542" providerId="ADAL" clId="{ACFA0F0B-0A64-42AE-9056-D45F343556C4}" dt="2025-12-03T15:48:52.223" v="959" actId="1076"/>
          <ac:spMkLst>
            <pc:docMk/>
            <pc:sldMk cId="411927514" sldId="2145706665"/>
            <ac:spMk id="14" creationId="{7D910A0F-2D7A-B5B0-99C8-0F34704EACCC}"/>
          </ac:spMkLst>
        </pc:spChg>
        <pc:spChg chg="mod">
          <ac:chgData name="Claire Newton" userId="013f4a4b-fec1-46c9-b37b-c37bda5f9542" providerId="ADAL" clId="{ACFA0F0B-0A64-42AE-9056-D45F343556C4}" dt="2025-12-03T15:48:52.223" v="959" actId="1076"/>
          <ac:spMkLst>
            <pc:docMk/>
            <pc:sldMk cId="411927514" sldId="2145706665"/>
            <ac:spMk id="15" creationId="{5528574F-B568-F3BF-FA71-B6691CD5008C}"/>
          </ac:spMkLst>
        </pc:spChg>
        <pc:spChg chg="mod">
          <ac:chgData name="Claire Newton" userId="013f4a4b-fec1-46c9-b37b-c37bda5f9542" providerId="ADAL" clId="{ACFA0F0B-0A64-42AE-9056-D45F343556C4}" dt="2025-12-03T15:48:52.223" v="959" actId="1076"/>
          <ac:spMkLst>
            <pc:docMk/>
            <pc:sldMk cId="411927514" sldId="2145706665"/>
            <ac:spMk id="16" creationId="{690EE37E-CA0D-60C1-4E7B-F69FBAB09625}"/>
          </ac:spMkLst>
        </pc:spChg>
        <pc:spChg chg="mod">
          <ac:chgData name="Claire Newton" userId="013f4a4b-fec1-46c9-b37b-c37bda5f9542" providerId="ADAL" clId="{ACFA0F0B-0A64-42AE-9056-D45F343556C4}" dt="2025-12-03T15:48:52.223" v="959" actId="1076"/>
          <ac:spMkLst>
            <pc:docMk/>
            <pc:sldMk cId="411927514" sldId="2145706665"/>
            <ac:spMk id="17" creationId="{0E901763-9F4A-CFAA-636B-A8B2946B13EB}"/>
          </ac:spMkLst>
        </pc:spChg>
        <pc:spChg chg="add del mod ord">
          <ac:chgData name="Claire Newton" userId="013f4a4b-fec1-46c9-b37b-c37bda5f9542" providerId="ADAL" clId="{ACFA0F0B-0A64-42AE-9056-D45F343556C4}" dt="2025-12-03T14:27:14.713" v="473" actId="478"/>
          <ac:spMkLst>
            <pc:docMk/>
            <pc:sldMk cId="411927514" sldId="2145706665"/>
            <ac:spMk id="18" creationId="{27966B68-DDBA-2B40-2469-BB744405E413}"/>
          </ac:spMkLst>
        </pc:spChg>
        <pc:spChg chg="mod">
          <ac:chgData name="Claire Newton" userId="013f4a4b-fec1-46c9-b37b-c37bda5f9542" providerId="ADAL" clId="{ACFA0F0B-0A64-42AE-9056-D45F343556C4}" dt="2025-12-03T15:48:52.223" v="959" actId="1076"/>
          <ac:spMkLst>
            <pc:docMk/>
            <pc:sldMk cId="411927514" sldId="2145706665"/>
            <ac:spMk id="19" creationId="{E4E1AEAE-0615-14C0-1701-AB95B89BE264}"/>
          </ac:spMkLst>
        </pc:spChg>
        <pc:spChg chg="mod">
          <ac:chgData name="Claire Newton" userId="013f4a4b-fec1-46c9-b37b-c37bda5f9542" providerId="ADAL" clId="{ACFA0F0B-0A64-42AE-9056-D45F343556C4}" dt="2025-12-03T15:48:52.223" v="959" actId="1076"/>
          <ac:spMkLst>
            <pc:docMk/>
            <pc:sldMk cId="411927514" sldId="2145706665"/>
            <ac:spMk id="20" creationId="{488121D7-4232-DC25-8E21-2437282A902D}"/>
          </ac:spMkLst>
        </pc:spChg>
        <pc:spChg chg="mod">
          <ac:chgData name="Claire Newton" userId="013f4a4b-fec1-46c9-b37b-c37bda5f9542" providerId="ADAL" clId="{ACFA0F0B-0A64-42AE-9056-D45F343556C4}" dt="2025-12-03T15:48:52.223" v="959" actId="1076"/>
          <ac:spMkLst>
            <pc:docMk/>
            <pc:sldMk cId="411927514" sldId="2145706665"/>
            <ac:spMk id="21" creationId="{88A4AA3B-CD77-7D77-48A8-B41C53314BAF}"/>
          </ac:spMkLst>
        </pc:spChg>
        <pc:spChg chg="mod">
          <ac:chgData name="Claire Newton" userId="013f4a4b-fec1-46c9-b37b-c37bda5f9542" providerId="ADAL" clId="{ACFA0F0B-0A64-42AE-9056-D45F343556C4}" dt="2025-12-03T15:48:52.223" v="959" actId="1076"/>
          <ac:spMkLst>
            <pc:docMk/>
            <pc:sldMk cId="411927514" sldId="2145706665"/>
            <ac:spMk id="22" creationId="{3CDA2921-84E3-1991-418E-1C1CAB12FFC4}"/>
          </ac:spMkLst>
        </pc:spChg>
        <pc:spChg chg="add del mod ord">
          <ac:chgData name="Claire Newton" userId="013f4a4b-fec1-46c9-b37b-c37bda5f9542" providerId="ADAL" clId="{ACFA0F0B-0A64-42AE-9056-D45F343556C4}" dt="2025-12-03T14:27:18.529" v="475" actId="478"/>
          <ac:spMkLst>
            <pc:docMk/>
            <pc:sldMk cId="411927514" sldId="2145706665"/>
            <ac:spMk id="23" creationId="{74FB9C8A-B1BC-B678-10B6-07332E83A1FC}"/>
          </ac:spMkLst>
        </pc:spChg>
        <pc:spChg chg="add del mod ord">
          <ac:chgData name="Claire Newton" userId="013f4a4b-fec1-46c9-b37b-c37bda5f9542" providerId="ADAL" clId="{ACFA0F0B-0A64-42AE-9056-D45F343556C4}" dt="2025-12-03T15:43:51.079" v="910" actId="478"/>
          <ac:spMkLst>
            <pc:docMk/>
            <pc:sldMk cId="411927514" sldId="2145706665"/>
            <ac:spMk id="24" creationId="{2134EBDA-4397-1CBD-43D3-D18F5E4BD330}"/>
          </ac:spMkLst>
        </pc:spChg>
        <pc:spChg chg="add del mod ord">
          <ac:chgData name="Claire Newton" userId="013f4a4b-fec1-46c9-b37b-c37bda5f9542" providerId="ADAL" clId="{ACFA0F0B-0A64-42AE-9056-D45F343556C4}" dt="2025-12-03T15:43:54.010" v="911" actId="478"/>
          <ac:spMkLst>
            <pc:docMk/>
            <pc:sldMk cId="411927514" sldId="2145706665"/>
            <ac:spMk id="25" creationId="{13A432FD-515D-7241-12A1-AC5E35B70E92}"/>
          </ac:spMkLst>
        </pc:spChg>
        <pc:spChg chg="add del mod ord">
          <ac:chgData name="Claire Newton" userId="013f4a4b-fec1-46c9-b37b-c37bda5f9542" providerId="ADAL" clId="{ACFA0F0B-0A64-42AE-9056-D45F343556C4}" dt="2025-12-03T15:49:09.185" v="962" actId="478"/>
          <ac:spMkLst>
            <pc:docMk/>
            <pc:sldMk cId="411927514" sldId="2145706665"/>
            <ac:spMk id="26" creationId="{4688730A-DD56-8AF5-3BFE-8FC79CA53DF4}"/>
          </ac:spMkLst>
        </pc:spChg>
        <pc:picChg chg="mod">
          <ac:chgData name="Claire Newton" userId="013f4a4b-fec1-46c9-b37b-c37bda5f9542" providerId="ADAL" clId="{ACFA0F0B-0A64-42AE-9056-D45F343556C4}" dt="2025-12-03T15:47:01.749" v="942" actId="1076"/>
          <ac:picMkLst>
            <pc:docMk/>
            <pc:sldMk cId="411927514" sldId="2145706665"/>
            <ac:picMk id="2" creationId="{D2497BBF-81E6-C3A7-7A85-D540BCFC65F3}"/>
          </ac:picMkLst>
        </pc:picChg>
        <pc:picChg chg="del">
          <ac:chgData name="Claire Newton" userId="013f4a4b-fec1-46c9-b37b-c37bda5f9542" providerId="ADAL" clId="{ACFA0F0B-0A64-42AE-9056-D45F343556C4}" dt="2025-12-03T14:26:57.565" v="466" actId="478"/>
          <ac:picMkLst>
            <pc:docMk/>
            <pc:sldMk cId="411927514" sldId="2145706665"/>
            <ac:picMk id="8" creationId="{DF521E32-4640-360D-417D-4F2126AC3C7D}"/>
          </ac:picMkLst>
        </pc:picChg>
        <pc:picChg chg="del">
          <ac:chgData name="Claire Newton" userId="013f4a4b-fec1-46c9-b37b-c37bda5f9542" providerId="ADAL" clId="{ACFA0F0B-0A64-42AE-9056-D45F343556C4}" dt="2025-12-03T14:27:00.091" v="469" actId="478"/>
          <ac:picMkLst>
            <pc:docMk/>
            <pc:sldMk cId="411927514" sldId="2145706665"/>
            <ac:picMk id="10" creationId="{F949FDE2-1610-5FC9-ADBF-BE14762249A0}"/>
          </ac:picMkLst>
        </pc:picChg>
        <pc:picChg chg="del">
          <ac:chgData name="Claire Newton" userId="013f4a4b-fec1-46c9-b37b-c37bda5f9542" providerId="ADAL" clId="{ACFA0F0B-0A64-42AE-9056-D45F343556C4}" dt="2025-12-03T14:26:58.518" v="467" actId="478"/>
          <ac:picMkLst>
            <pc:docMk/>
            <pc:sldMk cId="411927514" sldId="2145706665"/>
            <ac:picMk id="13" creationId="{885E61BA-5326-4E63-F18A-7499F4F084D5}"/>
          </ac:picMkLst>
        </pc:picChg>
        <pc:picChg chg="mod">
          <ac:chgData name="Claire Newton" userId="013f4a4b-fec1-46c9-b37b-c37bda5f9542" providerId="ADAL" clId="{ACFA0F0B-0A64-42AE-9056-D45F343556C4}" dt="2025-12-03T15:46:31.029" v="939" actId="732"/>
          <ac:picMkLst>
            <pc:docMk/>
            <pc:sldMk cId="411927514" sldId="2145706665"/>
            <ac:picMk id="1026" creationId="{58446F06-5C51-6D6A-3339-64CAE3A574F9}"/>
          </ac:picMkLst>
        </pc:picChg>
      </pc:sldChg>
      <pc:sldChg chg="addSp delSp modSp mod modClrScheme chgLayout">
        <pc:chgData name="Claire Newton" userId="013f4a4b-fec1-46c9-b37b-c37bda5f9542" providerId="ADAL" clId="{ACFA0F0B-0A64-42AE-9056-D45F343556C4}" dt="2025-12-04T10:53:26.743" v="1642" actId="113"/>
        <pc:sldMkLst>
          <pc:docMk/>
          <pc:sldMk cId="2000135875" sldId="2145706666"/>
        </pc:sldMkLst>
        <pc:spChg chg="add del mod ord">
          <ac:chgData name="Claire Newton" userId="013f4a4b-fec1-46c9-b37b-c37bda5f9542" providerId="ADAL" clId="{ACFA0F0B-0A64-42AE-9056-D45F343556C4}" dt="2025-12-03T14:28:19.322" v="493" actId="478"/>
          <ac:spMkLst>
            <pc:docMk/>
            <pc:sldMk cId="2000135875" sldId="2145706666"/>
            <ac:spMk id="3" creationId="{AEAA73FC-B08D-6278-39E0-86139FD2C975}"/>
          </ac:spMkLst>
        </pc:spChg>
        <pc:spChg chg="del">
          <ac:chgData name="Claire Newton" userId="013f4a4b-fec1-46c9-b37b-c37bda5f9542" providerId="ADAL" clId="{ACFA0F0B-0A64-42AE-9056-D45F343556C4}" dt="2025-12-03T14:28:09.461" v="489" actId="478"/>
          <ac:spMkLst>
            <pc:docMk/>
            <pc:sldMk cId="2000135875" sldId="2145706666"/>
            <ac:spMk id="4" creationId="{A86B73BF-01F1-71F1-8F1D-3A69CBCDC063}"/>
          </ac:spMkLst>
        </pc:spChg>
        <pc:spChg chg="mod">
          <ac:chgData name="Claire Newton" userId="013f4a4b-fec1-46c9-b37b-c37bda5f9542" providerId="ADAL" clId="{ACFA0F0B-0A64-42AE-9056-D45F343556C4}" dt="2025-12-04T10:53:26.743" v="1642" actId="113"/>
          <ac:spMkLst>
            <pc:docMk/>
            <pc:sldMk cId="2000135875" sldId="2145706666"/>
            <ac:spMk id="6" creationId="{F057A2ED-4D04-9BD5-63A7-192824F9F5AA}"/>
          </ac:spMkLst>
        </pc:spChg>
        <pc:spChg chg="add del mod ord">
          <ac:chgData name="Claire Newton" userId="013f4a4b-fec1-46c9-b37b-c37bda5f9542" providerId="ADAL" clId="{ACFA0F0B-0A64-42AE-9056-D45F343556C4}" dt="2025-12-03T14:28:20.887" v="494" actId="478"/>
          <ac:spMkLst>
            <pc:docMk/>
            <pc:sldMk cId="2000135875" sldId="2145706666"/>
            <ac:spMk id="12" creationId="{BB77068B-168A-B051-DD7C-69F9E265F4E6}"/>
          </ac:spMkLst>
        </pc:spChg>
        <pc:spChg chg="add del mod ord">
          <ac:chgData name="Claire Newton" userId="013f4a4b-fec1-46c9-b37b-c37bda5f9542" providerId="ADAL" clId="{ACFA0F0B-0A64-42AE-9056-D45F343556C4}" dt="2025-12-03T14:28:26.568" v="495" actId="478"/>
          <ac:spMkLst>
            <pc:docMk/>
            <pc:sldMk cId="2000135875" sldId="2145706666"/>
            <ac:spMk id="16" creationId="{45EBF126-C5E1-706A-92FA-E7DBB716C031}"/>
          </ac:spMkLst>
        </pc:spChg>
        <pc:grpChg chg="del">
          <ac:chgData name="Claire Newton" userId="013f4a4b-fec1-46c9-b37b-c37bda5f9542" providerId="ADAL" clId="{ACFA0F0B-0A64-42AE-9056-D45F343556C4}" dt="2025-12-03T14:28:05.827" v="485" actId="478"/>
          <ac:grpSpMkLst>
            <pc:docMk/>
            <pc:sldMk cId="2000135875" sldId="2145706666"/>
            <ac:grpSpMk id="9" creationId="{ED504DFE-24AA-5CAA-5E5B-E71203FDBA75}"/>
          </ac:grpSpMkLst>
        </pc:grpChg>
        <pc:picChg chg="del">
          <ac:chgData name="Claire Newton" userId="013f4a4b-fec1-46c9-b37b-c37bda5f9542" providerId="ADAL" clId="{ACFA0F0B-0A64-42AE-9056-D45F343556C4}" dt="2025-12-03T14:28:08.011" v="487" actId="478"/>
          <ac:picMkLst>
            <pc:docMk/>
            <pc:sldMk cId="2000135875" sldId="2145706666"/>
            <ac:picMk id="2" creationId="{553DDBDC-1BE8-007B-755E-4521710247E0}"/>
          </ac:picMkLst>
        </pc:picChg>
        <pc:picChg chg="mod ord">
          <ac:chgData name="Claire Newton" userId="013f4a4b-fec1-46c9-b37b-c37bda5f9542" providerId="ADAL" clId="{ACFA0F0B-0A64-42AE-9056-D45F343556C4}" dt="2025-12-03T15:51:20.913" v="988" actId="167"/>
          <ac:picMkLst>
            <pc:docMk/>
            <pc:sldMk cId="2000135875" sldId="2145706666"/>
            <ac:picMk id="5" creationId="{725B746F-35C3-123B-34FA-F0F7C5E09488}"/>
          </ac:picMkLst>
        </pc:picChg>
        <pc:picChg chg="mod">
          <ac:chgData name="Claire Newton" userId="013f4a4b-fec1-46c9-b37b-c37bda5f9542" providerId="ADAL" clId="{ACFA0F0B-0A64-42AE-9056-D45F343556C4}" dt="2025-12-03T15:51:29.818" v="990" actId="14100"/>
          <ac:picMkLst>
            <pc:docMk/>
            <pc:sldMk cId="2000135875" sldId="2145706666"/>
            <ac:picMk id="8" creationId="{9F6A273F-D221-0DDE-358C-36ABF25F78E7}"/>
          </ac:picMkLst>
        </pc:picChg>
        <pc:picChg chg="mod">
          <ac:chgData name="Claire Newton" userId="013f4a4b-fec1-46c9-b37b-c37bda5f9542" providerId="ADAL" clId="{ACFA0F0B-0A64-42AE-9056-D45F343556C4}" dt="2025-12-03T15:49:57.964" v="967" actId="1076"/>
          <ac:picMkLst>
            <pc:docMk/>
            <pc:sldMk cId="2000135875" sldId="2145706666"/>
            <ac:picMk id="11" creationId="{9256DE40-D27C-C2A7-8A2F-0F2E63C8353A}"/>
          </ac:picMkLst>
        </pc:picChg>
        <pc:picChg chg="mod">
          <ac:chgData name="Claire Newton" userId="013f4a4b-fec1-46c9-b37b-c37bda5f9542" providerId="ADAL" clId="{ACFA0F0B-0A64-42AE-9056-D45F343556C4}" dt="2025-12-03T15:51:27.570" v="989" actId="14100"/>
          <ac:picMkLst>
            <pc:docMk/>
            <pc:sldMk cId="2000135875" sldId="2145706666"/>
            <ac:picMk id="13" creationId="{81B84E98-3C47-D9E0-0206-3003978786D0}"/>
          </ac:picMkLst>
        </pc:picChg>
        <pc:picChg chg="del">
          <ac:chgData name="Claire Newton" userId="013f4a4b-fec1-46c9-b37b-c37bda5f9542" providerId="ADAL" clId="{ACFA0F0B-0A64-42AE-9056-D45F343556C4}" dt="2025-12-03T14:28:11.512" v="491" actId="478"/>
          <ac:picMkLst>
            <pc:docMk/>
            <pc:sldMk cId="2000135875" sldId="2145706666"/>
            <ac:picMk id="19" creationId="{68A4BE95-A008-19B6-0470-C0E15AE4F62E}"/>
          </ac:picMkLst>
        </pc:picChg>
        <pc:picChg chg="del">
          <ac:chgData name="Claire Newton" userId="013f4a4b-fec1-46c9-b37b-c37bda5f9542" providerId="ADAL" clId="{ACFA0F0B-0A64-42AE-9056-D45F343556C4}" dt="2025-12-03T14:28:10.382" v="490" actId="478"/>
          <ac:picMkLst>
            <pc:docMk/>
            <pc:sldMk cId="2000135875" sldId="2145706666"/>
            <ac:picMk id="21" creationId="{C0564E47-5E6C-3279-7139-EFC93C714BD8}"/>
          </ac:picMkLst>
        </pc:picChg>
        <pc:picChg chg="del">
          <ac:chgData name="Claire Newton" userId="013f4a4b-fec1-46c9-b37b-c37bda5f9542" providerId="ADAL" clId="{ACFA0F0B-0A64-42AE-9056-D45F343556C4}" dt="2025-12-03T14:28:08.698" v="488" actId="478"/>
          <ac:picMkLst>
            <pc:docMk/>
            <pc:sldMk cId="2000135875" sldId="2145706666"/>
            <ac:picMk id="22" creationId="{E5CAC1BC-438F-B917-52D4-1CD9D847488D}"/>
          </ac:picMkLst>
        </pc:picChg>
        <pc:cxnChg chg="del">
          <ac:chgData name="Claire Newton" userId="013f4a4b-fec1-46c9-b37b-c37bda5f9542" providerId="ADAL" clId="{ACFA0F0B-0A64-42AE-9056-D45F343556C4}" dt="2025-12-03T14:28:07.373" v="486" actId="478"/>
          <ac:cxnSpMkLst>
            <pc:docMk/>
            <pc:sldMk cId="2000135875" sldId="2145706666"/>
            <ac:cxnSpMk id="17" creationId="{4C7AC69B-F047-F8C9-842F-055A6BB5C6D9}"/>
          </ac:cxnSpMkLst>
        </pc:cxnChg>
      </pc:sldChg>
      <pc:sldChg chg="addSp delSp modSp mod modClrScheme chgLayout">
        <pc:chgData name="Claire Newton" userId="013f4a4b-fec1-46c9-b37b-c37bda5f9542" providerId="ADAL" clId="{ACFA0F0B-0A64-42AE-9056-D45F343556C4}" dt="2025-12-04T10:53:42.414" v="1643" actId="207"/>
        <pc:sldMkLst>
          <pc:docMk/>
          <pc:sldMk cId="138273919" sldId="2145706667"/>
        </pc:sldMkLst>
        <pc:spChg chg="add del mod ord">
          <ac:chgData name="Claire Newton" userId="013f4a4b-fec1-46c9-b37b-c37bda5f9542" providerId="ADAL" clId="{ACFA0F0B-0A64-42AE-9056-D45F343556C4}" dt="2025-12-03T14:28:43.294" v="504" actId="478"/>
          <ac:spMkLst>
            <pc:docMk/>
            <pc:sldMk cId="138273919" sldId="2145706667"/>
            <ac:spMk id="3" creationId="{4565519E-618E-CC06-7A20-80D9DAB1C3A6}"/>
          </ac:spMkLst>
        </pc:spChg>
        <pc:spChg chg="del">
          <ac:chgData name="Claire Newton" userId="013f4a4b-fec1-46c9-b37b-c37bda5f9542" providerId="ADAL" clId="{ACFA0F0B-0A64-42AE-9056-D45F343556C4}" dt="2025-12-03T14:28:33.433" v="499" actId="478"/>
          <ac:spMkLst>
            <pc:docMk/>
            <pc:sldMk cId="138273919" sldId="2145706667"/>
            <ac:spMk id="4" creationId="{A86B73BF-01F1-71F1-8F1D-3A69CBCDC063}"/>
          </ac:spMkLst>
        </pc:spChg>
        <pc:spChg chg="mod">
          <ac:chgData name="Claire Newton" userId="013f4a4b-fec1-46c9-b37b-c37bda5f9542" providerId="ADAL" clId="{ACFA0F0B-0A64-42AE-9056-D45F343556C4}" dt="2025-12-04T10:53:42.414" v="1643" actId="207"/>
          <ac:spMkLst>
            <pc:docMk/>
            <pc:sldMk cId="138273919" sldId="2145706667"/>
            <ac:spMk id="6" creationId="{F057A2ED-4D04-9BD5-63A7-192824F9F5AA}"/>
          </ac:spMkLst>
        </pc:spChg>
        <pc:spChg chg="add del mod ord">
          <ac:chgData name="Claire Newton" userId="013f4a4b-fec1-46c9-b37b-c37bda5f9542" providerId="ADAL" clId="{ACFA0F0B-0A64-42AE-9056-D45F343556C4}" dt="2025-12-03T14:28:41.561" v="503" actId="478"/>
          <ac:spMkLst>
            <pc:docMk/>
            <pc:sldMk cId="138273919" sldId="2145706667"/>
            <ac:spMk id="11" creationId="{7B54AEEC-9578-ACA2-4F6D-455C54A067DE}"/>
          </ac:spMkLst>
        </pc:spChg>
        <pc:spChg chg="add del mod ord">
          <ac:chgData name="Claire Newton" userId="013f4a4b-fec1-46c9-b37b-c37bda5f9542" providerId="ADAL" clId="{ACFA0F0B-0A64-42AE-9056-D45F343556C4}" dt="2025-12-03T14:28:44.370" v="505" actId="478"/>
          <ac:spMkLst>
            <pc:docMk/>
            <pc:sldMk cId="138273919" sldId="2145706667"/>
            <ac:spMk id="12" creationId="{7EAA5EA3-167D-6E96-37AC-79F16275D988}"/>
          </ac:spMkLst>
        </pc:spChg>
        <pc:grpChg chg="del">
          <ac:chgData name="Claire Newton" userId="013f4a4b-fec1-46c9-b37b-c37bda5f9542" providerId="ADAL" clId="{ACFA0F0B-0A64-42AE-9056-D45F343556C4}" dt="2025-12-03T14:28:38.759" v="502" actId="478"/>
          <ac:grpSpMkLst>
            <pc:docMk/>
            <pc:sldMk cId="138273919" sldId="2145706667"/>
            <ac:grpSpMk id="9" creationId="{ED504DFE-24AA-5CAA-5E5B-E71203FDBA75}"/>
          </ac:grpSpMkLst>
        </pc:grpChg>
        <pc:picChg chg="del">
          <ac:chgData name="Claire Newton" userId="013f4a4b-fec1-46c9-b37b-c37bda5f9542" providerId="ADAL" clId="{ACFA0F0B-0A64-42AE-9056-D45F343556C4}" dt="2025-12-03T14:28:34.547" v="500" actId="478"/>
          <ac:picMkLst>
            <pc:docMk/>
            <pc:sldMk cId="138273919" sldId="2145706667"/>
            <ac:picMk id="2" creationId="{553DDBDC-1BE8-007B-755E-4521710247E0}"/>
          </ac:picMkLst>
        </pc:picChg>
        <pc:picChg chg="del">
          <ac:chgData name="Claire Newton" userId="013f4a4b-fec1-46c9-b37b-c37bda5f9542" providerId="ADAL" clId="{ACFA0F0B-0A64-42AE-9056-D45F343556C4}" dt="2025-12-03T14:28:32.739" v="498" actId="478"/>
          <ac:picMkLst>
            <pc:docMk/>
            <pc:sldMk cId="138273919" sldId="2145706667"/>
            <ac:picMk id="5" creationId="{ABD5E57A-7961-2E67-9688-1230A18C3E5F}"/>
          </ac:picMkLst>
        </pc:picChg>
        <pc:picChg chg="mod">
          <ac:chgData name="Claire Newton" userId="013f4a4b-fec1-46c9-b37b-c37bda5f9542" providerId="ADAL" clId="{ACFA0F0B-0A64-42AE-9056-D45F343556C4}" dt="2025-12-03T15:52:30.502" v="1001" actId="1076"/>
          <ac:picMkLst>
            <pc:docMk/>
            <pc:sldMk cId="138273919" sldId="2145706667"/>
            <ac:picMk id="8" creationId="{DCE01440-87C3-988F-3BC0-03730544BB74}"/>
          </ac:picMkLst>
        </pc:picChg>
        <pc:picChg chg="del">
          <ac:chgData name="Claire Newton" userId="013f4a4b-fec1-46c9-b37b-c37bda5f9542" providerId="ADAL" clId="{ACFA0F0B-0A64-42AE-9056-D45F343556C4}" dt="2025-12-03T15:52:41.102" v="1003" actId="478"/>
          <ac:picMkLst>
            <pc:docMk/>
            <pc:sldMk cId="138273919" sldId="2145706667"/>
            <ac:picMk id="21" creationId="{C0564E47-5E6C-3279-7139-EFC93C714BD8}"/>
          </ac:picMkLst>
        </pc:picChg>
        <pc:picChg chg="del">
          <ac:chgData name="Claire Newton" userId="013f4a4b-fec1-46c9-b37b-c37bda5f9542" providerId="ADAL" clId="{ACFA0F0B-0A64-42AE-9056-D45F343556C4}" dt="2025-12-03T14:28:31.929" v="497" actId="478"/>
          <ac:picMkLst>
            <pc:docMk/>
            <pc:sldMk cId="138273919" sldId="2145706667"/>
            <ac:picMk id="22" creationId="{E5CAC1BC-438F-B917-52D4-1CD9D847488D}"/>
          </ac:picMkLst>
        </pc:picChg>
        <pc:cxnChg chg="del">
          <ac:chgData name="Claire Newton" userId="013f4a4b-fec1-46c9-b37b-c37bda5f9542" providerId="ADAL" clId="{ACFA0F0B-0A64-42AE-9056-D45F343556C4}" dt="2025-12-03T14:28:35.784" v="501" actId="478"/>
          <ac:cxnSpMkLst>
            <pc:docMk/>
            <pc:sldMk cId="138273919" sldId="2145706667"/>
            <ac:cxnSpMk id="17" creationId="{4C7AC69B-F047-F8C9-842F-055A6BB5C6D9}"/>
          </ac:cxnSpMkLst>
        </pc:cxnChg>
      </pc:sldChg>
      <pc:sldChg chg="addSp delSp modSp mod modClrScheme chgLayout">
        <pc:chgData name="Claire Newton" userId="013f4a4b-fec1-46c9-b37b-c37bda5f9542" providerId="ADAL" clId="{ACFA0F0B-0A64-42AE-9056-D45F343556C4}" dt="2025-12-04T09:26:10.239" v="1500" actId="20577"/>
        <pc:sldMkLst>
          <pc:docMk/>
          <pc:sldMk cId="1621463357" sldId="2145706668"/>
        </pc:sldMkLst>
        <pc:spChg chg="del">
          <ac:chgData name="Claire Newton" userId="013f4a4b-fec1-46c9-b37b-c37bda5f9542" providerId="ADAL" clId="{ACFA0F0B-0A64-42AE-9056-D45F343556C4}" dt="2025-12-03T14:29:16.070" v="519" actId="478"/>
          <ac:spMkLst>
            <pc:docMk/>
            <pc:sldMk cId="1621463357" sldId="2145706668"/>
            <ac:spMk id="4" creationId="{A86B73BF-01F1-71F1-8F1D-3A69CBCDC063}"/>
          </ac:spMkLst>
        </pc:spChg>
        <pc:spChg chg="add del mod ord">
          <ac:chgData name="Claire Newton" userId="013f4a4b-fec1-46c9-b37b-c37bda5f9542" providerId="ADAL" clId="{ACFA0F0B-0A64-42AE-9056-D45F343556C4}" dt="2025-12-03T15:54:10.887" v="1011" actId="478"/>
          <ac:spMkLst>
            <pc:docMk/>
            <pc:sldMk cId="1621463357" sldId="2145706668"/>
            <ac:spMk id="5" creationId="{4F55BD17-62F4-A74F-BA9C-507E164D3AC0}"/>
          </ac:spMkLst>
        </pc:spChg>
        <pc:spChg chg="mod">
          <ac:chgData name="Claire Newton" userId="013f4a4b-fec1-46c9-b37b-c37bda5f9542" providerId="ADAL" clId="{ACFA0F0B-0A64-42AE-9056-D45F343556C4}" dt="2025-12-04T09:26:10.239" v="1500" actId="20577"/>
          <ac:spMkLst>
            <pc:docMk/>
            <pc:sldMk cId="1621463357" sldId="2145706668"/>
            <ac:spMk id="6" creationId="{F057A2ED-4D04-9BD5-63A7-192824F9F5AA}"/>
          </ac:spMkLst>
        </pc:spChg>
        <pc:spChg chg="add del mod ord">
          <ac:chgData name="Claire Newton" userId="013f4a4b-fec1-46c9-b37b-c37bda5f9542" providerId="ADAL" clId="{ACFA0F0B-0A64-42AE-9056-D45F343556C4}" dt="2025-12-03T15:54:13.134" v="1012" actId="478"/>
          <ac:spMkLst>
            <pc:docMk/>
            <pc:sldMk cId="1621463357" sldId="2145706668"/>
            <ac:spMk id="8" creationId="{502D9822-0A8C-CF46-0502-BE6209EDA974}"/>
          </ac:spMkLst>
        </pc:spChg>
        <pc:spChg chg="add del mod ord">
          <ac:chgData name="Claire Newton" userId="013f4a4b-fec1-46c9-b37b-c37bda5f9542" providerId="ADAL" clId="{ACFA0F0B-0A64-42AE-9056-D45F343556C4}" dt="2025-12-03T15:54:15.019" v="1013" actId="478"/>
          <ac:spMkLst>
            <pc:docMk/>
            <pc:sldMk cId="1621463357" sldId="2145706668"/>
            <ac:spMk id="11" creationId="{C3FC9575-317E-A8EC-91E2-DBD4FA77BBDE}"/>
          </ac:spMkLst>
        </pc:spChg>
        <pc:grpChg chg="del">
          <ac:chgData name="Claire Newton" userId="013f4a4b-fec1-46c9-b37b-c37bda5f9542" providerId="ADAL" clId="{ACFA0F0B-0A64-42AE-9056-D45F343556C4}" dt="2025-12-03T14:29:13.688" v="517" actId="478"/>
          <ac:grpSpMkLst>
            <pc:docMk/>
            <pc:sldMk cId="1621463357" sldId="2145706668"/>
            <ac:grpSpMk id="9" creationId="{ED504DFE-24AA-5CAA-5E5B-E71203FDBA75}"/>
          </ac:grpSpMkLst>
        </pc:grpChg>
        <pc:picChg chg="del">
          <ac:chgData name="Claire Newton" userId="013f4a4b-fec1-46c9-b37b-c37bda5f9542" providerId="ADAL" clId="{ACFA0F0B-0A64-42AE-9056-D45F343556C4}" dt="2025-12-03T14:29:16.891" v="520" actId="478"/>
          <ac:picMkLst>
            <pc:docMk/>
            <pc:sldMk cId="1621463357" sldId="2145706668"/>
            <ac:picMk id="2" creationId="{553DDBDC-1BE8-007B-755E-4521710247E0}"/>
          </ac:picMkLst>
        </pc:picChg>
        <pc:picChg chg="del">
          <ac:chgData name="Claire Newton" userId="013f4a4b-fec1-46c9-b37b-c37bda5f9542" providerId="ADAL" clId="{ACFA0F0B-0A64-42AE-9056-D45F343556C4}" dt="2025-12-03T14:29:17.843" v="521" actId="478"/>
          <ac:picMkLst>
            <pc:docMk/>
            <pc:sldMk cId="1621463357" sldId="2145706668"/>
            <ac:picMk id="3" creationId="{D9EA9BA1-836C-1D88-760F-1B1B998AD5CE}"/>
          </ac:picMkLst>
        </pc:picChg>
        <pc:picChg chg="mod">
          <ac:chgData name="Claire Newton" userId="013f4a4b-fec1-46c9-b37b-c37bda5f9542" providerId="ADAL" clId="{ACFA0F0B-0A64-42AE-9056-D45F343556C4}" dt="2025-12-03T15:54:21.537" v="1015" actId="1076"/>
          <ac:picMkLst>
            <pc:docMk/>
            <pc:sldMk cId="1621463357" sldId="2145706668"/>
            <ac:picMk id="13" creationId="{9B41AE48-C6D1-5DCE-0591-625AF90461D5}"/>
          </ac:picMkLst>
        </pc:picChg>
        <pc:picChg chg="del">
          <ac:chgData name="Claire Newton" userId="013f4a4b-fec1-46c9-b37b-c37bda5f9542" providerId="ADAL" clId="{ACFA0F0B-0A64-42AE-9056-D45F343556C4}" dt="2025-12-03T14:29:23.274" v="523" actId="478"/>
          <ac:picMkLst>
            <pc:docMk/>
            <pc:sldMk cId="1621463357" sldId="2145706668"/>
            <ac:picMk id="21" creationId="{C0564E47-5E6C-3279-7139-EFC93C714BD8}"/>
          </ac:picMkLst>
        </pc:picChg>
        <pc:picChg chg="del">
          <ac:chgData name="Claire Newton" userId="013f4a4b-fec1-46c9-b37b-c37bda5f9542" providerId="ADAL" clId="{ACFA0F0B-0A64-42AE-9056-D45F343556C4}" dt="2025-12-03T14:29:15.392" v="518" actId="478"/>
          <ac:picMkLst>
            <pc:docMk/>
            <pc:sldMk cId="1621463357" sldId="2145706668"/>
            <ac:picMk id="22" creationId="{E5CAC1BC-438F-B917-52D4-1CD9D847488D}"/>
          </ac:picMkLst>
        </pc:picChg>
        <pc:picChg chg="mod">
          <ac:chgData name="Claire Newton" userId="013f4a4b-fec1-46c9-b37b-c37bda5f9542" providerId="ADAL" clId="{ACFA0F0B-0A64-42AE-9056-D45F343556C4}" dt="2025-12-03T15:54:25.123" v="1016" actId="1076"/>
          <ac:picMkLst>
            <pc:docMk/>
            <pc:sldMk cId="1621463357" sldId="2145706668"/>
            <ac:picMk id="6146" creationId="{E746ED1A-8F77-B571-669B-B93F51EA9AD9}"/>
          </ac:picMkLst>
        </pc:picChg>
      </pc:sldChg>
      <pc:sldChg chg="addSp delSp modSp mod modClrScheme chgLayout">
        <pc:chgData name="Claire Newton" userId="013f4a4b-fec1-46c9-b37b-c37bda5f9542" providerId="ADAL" clId="{ACFA0F0B-0A64-42AE-9056-D45F343556C4}" dt="2025-12-03T16:44:31.518" v="1398" actId="1076"/>
        <pc:sldMkLst>
          <pc:docMk/>
          <pc:sldMk cId="224258140" sldId="2145706670"/>
        </pc:sldMkLst>
        <pc:spChg chg="mod">
          <ac:chgData name="Claire Newton" userId="013f4a4b-fec1-46c9-b37b-c37bda5f9542" providerId="ADAL" clId="{ACFA0F0B-0A64-42AE-9056-D45F343556C4}" dt="2025-12-03T14:56:57.480" v="805" actId="20577"/>
          <ac:spMkLst>
            <pc:docMk/>
            <pc:sldMk cId="224258140" sldId="2145706670"/>
            <ac:spMk id="3" creationId="{1B2FC7C3-BEC4-022A-2D45-3A2D2C1DDDDB}"/>
          </ac:spMkLst>
        </pc:spChg>
        <pc:spChg chg="del">
          <ac:chgData name="Claire Newton" userId="013f4a4b-fec1-46c9-b37b-c37bda5f9542" providerId="ADAL" clId="{ACFA0F0B-0A64-42AE-9056-D45F343556C4}" dt="2025-12-03T14:21:54.361" v="352" actId="478"/>
          <ac:spMkLst>
            <pc:docMk/>
            <pc:sldMk cId="224258140" sldId="2145706670"/>
            <ac:spMk id="4" creationId="{A86B73BF-01F1-71F1-8F1D-3A69CBCDC063}"/>
          </ac:spMkLst>
        </pc:spChg>
        <pc:spChg chg="add del mod ord">
          <ac:chgData name="Claire Newton" userId="013f4a4b-fec1-46c9-b37b-c37bda5f9542" providerId="ADAL" clId="{ACFA0F0B-0A64-42AE-9056-D45F343556C4}" dt="2025-12-03T14:22:33.716" v="365" actId="478"/>
          <ac:spMkLst>
            <pc:docMk/>
            <pc:sldMk cId="224258140" sldId="2145706670"/>
            <ac:spMk id="5" creationId="{EC4EE410-8867-03DE-14A1-9D38900B7178}"/>
          </ac:spMkLst>
        </pc:spChg>
        <pc:spChg chg="mod">
          <ac:chgData name="Claire Newton" userId="013f4a4b-fec1-46c9-b37b-c37bda5f9542" providerId="ADAL" clId="{ACFA0F0B-0A64-42AE-9056-D45F343556C4}" dt="2025-12-03T16:44:31.518" v="1398" actId="1076"/>
          <ac:spMkLst>
            <pc:docMk/>
            <pc:sldMk cId="224258140" sldId="2145706670"/>
            <ac:spMk id="6" creationId="{F057A2ED-4D04-9BD5-63A7-192824F9F5AA}"/>
          </ac:spMkLst>
        </pc:spChg>
        <pc:spChg chg="mod">
          <ac:chgData name="Claire Newton" userId="013f4a4b-fec1-46c9-b37b-c37bda5f9542" providerId="ADAL" clId="{ACFA0F0B-0A64-42AE-9056-D45F343556C4}" dt="2025-12-03T14:57:00.192" v="806" actId="20577"/>
          <ac:spMkLst>
            <pc:docMk/>
            <pc:sldMk cId="224258140" sldId="2145706670"/>
            <ac:spMk id="11" creationId="{28F8D220-E516-17FF-40C7-F9AF0803E3D7}"/>
          </ac:spMkLst>
        </pc:spChg>
        <pc:spChg chg="add del mod ord">
          <ac:chgData name="Claire Newton" userId="013f4a4b-fec1-46c9-b37b-c37bda5f9542" providerId="ADAL" clId="{ACFA0F0B-0A64-42AE-9056-D45F343556C4}" dt="2025-12-03T14:22:37.154" v="366" actId="478"/>
          <ac:spMkLst>
            <pc:docMk/>
            <pc:sldMk cId="224258140" sldId="2145706670"/>
            <ac:spMk id="13" creationId="{643D1333-CC36-20A9-0DFB-CDB58AA5BC02}"/>
          </ac:spMkLst>
        </pc:spChg>
        <pc:spChg chg="add del mod ord">
          <ac:chgData name="Claire Newton" userId="013f4a4b-fec1-46c9-b37b-c37bda5f9542" providerId="ADAL" clId="{ACFA0F0B-0A64-42AE-9056-D45F343556C4}" dt="2025-12-03T14:22:40.366" v="367" actId="478"/>
          <ac:spMkLst>
            <pc:docMk/>
            <pc:sldMk cId="224258140" sldId="2145706670"/>
            <ac:spMk id="14" creationId="{B2ADD6FF-F4EA-D652-9D7E-11171081189A}"/>
          </ac:spMkLst>
        </pc:spChg>
        <pc:grpChg chg="del">
          <ac:chgData name="Claire Newton" userId="013f4a4b-fec1-46c9-b37b-c37bda5f9542" providerId="ADAL" clId="{ACFA0F0B-0A64-42AE-9056-D45F343556C4}" dt="2025-12-03T14:22:03.934" v="356" actId="478"/>
          <ac:grpSpMkLst>
            <pc:docMk/>
            <pc:sldMk cId="224258140" sldId="2145706670"/>
            <ac:grpSpMk id="9" creationId="{ED504DFE-24AA-5CAA-5E5B-E71203FDBA75}"/>
          </ac:grpSpMkLst>
        </pc:grpChg>
        <pc:picChg chg="del">
          <ac:chgData name="Claire Newton" userId="013f4a4b-fec1-46c9-b37b-c37bda5f9542" providerId="ADAL" clId="{ACFA0F0B-0A64-42AE-9056-D45F343556C4}" dt="2025-12-03T14:21:57.157" v="354" actId="478"/>
          <ac:picMkLst>
            <pc:docMk/>
            <pc:sldMk cId="224258140" sldId="2145706670"/>
            <ac:picMk id="2" creationId="{553DDBDC-1BE8-007B-755E-4521710247E0}"/>
          </ac:picMkLst>
        </pc:picChg>
        <pc:picChg chg="mod">
          <ac:chgData name="Claire Newton" userId="013f4a4b-fec1-46c9-b37b-c37bda5f9542" providerId="ADAL" clId="{ACFA0F0B-0A64-42AE-9056-D45F343556C4}" dt="2025-12-03T14:53:57.952" v="796" actId="1076"/>
          <ac:picMkLst>
            <pc:docMk/>
            <pc:sldMk cId="224258140" sldId="2145706670"/>
            <ac:picMk id="8" creationId="{3B93DFCF-FB65-B3B7-2719-9B4C816AECD2}"/>
          </ac:picMkLst>
        </pc:picChg>
        <pc:picChg chg="del">
          <ac:chgData name="Claire Newton" userId="013f4a4b-fec1-46c9-b37b-c37bda5f9542" providerId="ADAL" clId="{ACFA0F0B-0A64-42AE-9056-D45F343556C4}" dt="2025-12-03T14:21:55.730" v="353" actId="478"/>
          <ac:picMkLst>
            <pc:docMk/>
            <pc:sldMk cId="224258140" sldId="2145706670"/>
            <ac:picMk id="19" creationId="{6118E2BA-1C45-3B7E-E124-C5DC4E9ECD8E}"/>
          </ac:picMkLst>
        </pc:picChg>
        <pc:picChg chg="del">
          <ac:chgData name="Claire Newton" userId="013f4a4b-fec1-46c9-b37b-c37bda5f9542" providerId="ADAL" clId="{ACFA0F0B-0A64-42AE-9056-D45F343556C4}" dt="2025-12-03T14:22:45.035" v="369" actId="478"/>
          <ac:picMkLst>
            <pc:docMk/>
            <pc:sldMk cId="224258140" sldId="2145706670"/>
            <ac:picMk id="21" creationId="{C0564E47-5E6C-3279-7139-EFC93C714BD8}"/>
          </ac:picMkLst>
        </pc:picChg>
        <pc:picChg chg="del">
          <ac:chgData name="Claire Newton" userId="013f4a4b-fec1-46c9-b37b-c37bda5f9542" providerId="ADAL" clId="{ACFA0F0B-0A64-42AE-9056-D45F343556C4}" dt="2025-12-03T14:21:53.693" v="351" actId="478"/>
          <ac:picMkLst>
            <pc:docMk/>
            <pc:sldMk cId="224258140" sldId="2145706670"/>
            <ac:picMk id="22" creationId="{E5CAC1BC-438F-B917-52D4-1CD9D847488D}"/>
          </ac:picMkLst>
        </pc:picChg>
        <pc:picChg chg="mod">
          <ac:chgData name="Claire Newton" userId="013f4a4b-fec1-46c9-b37b-c37bda5f9542" providerId="ADAL" clId="{ACFA0F0B-0A64-42AE-9056-D45F343556C4}" dt="2025-12-03T14:22:57.991" v="372" actId="1076"/>
          <ac:picMkLst>
            <pc:docMk/>
            <pc:sldMk cId="224258140" sldId="2145706670"/>
            <ac:picMk id="1028" creationId="{D4D15DE0-D473-F507-03F6-E8A6E3637DA4}"/>
          </ac:picMkLst>
        </pc:picChg>
        <pc:cxnChg chg="del">
          <ac:chgData name="Claire Newton" userId="013f4a4b-fec1-46c9-b37b-c37bda5f9542" providerId="ADAL" clId="{ACFA0F0B-0A64-42AE-9056-D45F343556C4}" dt="2025-12-03T14:22:43.748" v="368" actId="478"/>
          <ac:cxnSpMkLst>
            <pc:docMk/>
            <pc:sldMk cId="224258140" sldId="2145706670"/>
            <ac:cxnSpMk id="17" creationId="{4C7AC69B-F047-F8C9-842F-055A6BB5C6D9}"/>
          </ac:cxnSpMkLst>
        </pc:cxnChg>
      </pc:sldChg>
      <pc:sldChg chg="modSp mod">
        <pc:chgData name="Claire Newton" userId="013f4a4b-fec1-46c9-b37b-c37bda5f9542" providerId="ADAL" clId="{ACFA0F0B-0A64-42AE-9056-D45F343556C4}" dt="2025-12-04T10:52:03.830" v="1632" actId="20577"/>
        <pc:sldMkLst>
          <pc:docMk/>
          <pc:sldMk cId="2640907218" sldId="2145706671"/>
        </pc:sldMkLst>
        <pc:spChg chg="mod">
          <ac:chgData name="Claire Newton" userId="013f4a4b-fec1-46c9-b37b-c37bda5f9542" providerId="ADAL" clId="{ACFA0F0B-0A64-42AE-9056-D45F343556C4}" dt="2025-12-04T10:52:03.830" v="1632" actId="20577"/>
          <ac:spMkLst>
            <pc:docMk/>
            <pc:sldMk cId="2640907218" sldId="2145706671"/>
            <ac:spMk id="4" creationId="{AEA3DC4F-EDEB-4FD2-BA9D-F0330084B043}"/>
          </ac:spMkLst>
        </pc:spChg>
        <pc:spChg chg="mod">
          <ac:chgData name="Claire Newton" userId="013f4a4b-fec1-46c9-b37b-c37bda5f9542" providerId="ADAL" clId="{ACFA0F0B-0A64-42AE-9056-D45F343556C4}" dt="2025-12-03T14:52:23.806" v="790" actId="1076"/>
          <ac:spMkLst>
            <pc:docMk/>
            <pc:sldMk cId="2640907218" sldId="2145706671"/>
            <ac:spMk id="10" creationId="{46A3E70D-8BB0-7D3E-EBD7-9B129ABB9E34}"/>
          </ac:spMkLst>
        </pc:spChg>
        <pc:spChg chg="mod">
          <ac:chgData name="Claire Newton" userId="013f4a4b-fec1-46c9-b37b-c37bda5f9542" providerId="ADAL" clId="{ACFA0F0B-0A64-42AE-9056-D45F343556C4}" dt="2025-12-03T14:52:11.391" v="786" actId="1076"/>
          <ac:spMkLst>
            <pc:docMk/>
            <pc:sldMk cId="2640907218" sldId="2145706671"/>
            <ac:spMk id="11" creationId="{72D20445-A3DA-756B-0523-CD340272CC16}"/>
          </ac:spMkLst>
        </pc:spChg>
        <pc:spChg chg="mod">
          <ac:chgData name="Claire Newton" userId="013f4a4b-fec1-46c9-b37b-c37bda5f9542" providerId="ADAL" clId="{ACFA0F0B-0A64-42AE-9056-D45F343556C4}" dt="2025-12-03T14:52:05.652" v="784" actId="1076"/>
          <ac:spMkLst>
            <pc:docMk/>
            <pc:sldMk cId="2640907218" sldId="2145706671"/>
            <ac:spMk id="12" creationId="{84FFE439-A8DA-9EDB-54CF-6A9B337D3262}"/>
          </ac:spMkLst>
        </pc:spChg>
        <pc:spChg chg="mod">
          <ac:chgData name="Claire Newton" userId="013f4a4b-fec1-46c9-b37b-c37bda5f9542" providerId="ADAL" clId="{ACFA0F0B-0A64-42AE-9056-D45F343556C4}" dt="2025-12-03T14:52:00.503" v="782" actId="1076"/>
          <ac:spMkLst>
            <pc:docMk/>
            <pc:sldMk cId="2640907218" sldId="2145706671"/>
            <ac:spMk id="13" creationId="{52141449-60EB-EC01-67DC-FB3798724A3B}"/>
          </ac:spMkLst>
        </pc:spChg>
        <pc:picChg chg="mod">
          <ac:chgData name="Claire Newton" userId="013f4a4b-fec1-46c9-b37b-c37bda5f9542" providerId="ADAL" clId="{ACFA0F0B-0A64-42AE-9056-D45F343556C4}" dt="2025-12-03T14:52:02.959" v="783" actId="1076"/>
          <ac:picMkLst>
            <pc:docMk/>
            <pc:sldMk cId="2640907218" sldId="2145706671"/>
            <ac:picMk id="6" creationId="{7626CEDD-0EDB-C0F2-0AC4-D31F9405E906}"/>
          </ac:picMkLst>
        </pc:picChg>
        <pc:picChg chg="mod">
          <ac:chgData name="Claire Newton" userId="013f4a4b-fec1-46c9-b37b-c37bda5f9542" providerId="ADAL" clId="{ACFA0F0B-0A64-42AE-9056-D45F343556C4}" dt="2025-12-03T14:52:14.713" v="787" actId="1076"/>
          <ac:picMkLst>
            <pc:docMk/>
            <pc:sldMk cId="2640907218" sldId="2145706671"/>
            <ac:picMk id="2050" creationId="{22A4E793-8E87-DD97-1003-AB4C7B30B978}"/>
          </ac:picMkLst>
        </pc:picChg>
        <pc:picChg chg="mod">
          <ac:chgData name="Claire Newton" userId="013f4a4b-fec1-46c9-b37b-c37bda5f9542" providerId="ADAL" clId="{ACFA0F0B-0A64-42AE-9056-D45F343556C4}" dt="2025-12-03T14:51:56.438" v="781" actId="1076"/>
          <ac:picMkLst>
            <pc:docMk/>
            <pc:sldMk cId="2640907218" sldId="2145706671"/>
            <ac:picMk id="2052" creationId="{FA792302-A74D-E548-B961-39784F1F058E}"/>
          </ac:picMkLst>
        </pc:picChg>
        <pc:picChg chg="mod">
          <ac:chgData name="Claire Newton" userId="013f4a4b-fec1-46c9-b37b-c37bda5f9542" providerId="ADAL" clId="{ACFA0F0B-0A64-42AE-9056-D45F343556C4}" dt="2025-12-03T14:52:07.979" v="785" actId="1076"/>
          <ac:picMkLst>
            <pc:docMk/>
            <pc:sldMk cId="2640907218" sldId="2145706671"/>
            <ac:picMk id="2054" creationId="{B5BB4424-8B56-833E-6779-67B7FA7B6CA8}"/>
          </ac:picMkLst>
        </pc:picChg>
      </pc:sldChg>
      <pc:sldChg chg="modSp mod ord">
        <pc:chgData name="Claire Newton" userId="013f4a4b-fec1-46c9-b37b-c37bda5f9542" providerId="ADAL" clId="{ACFA0F0B-0A64-42AE-9056-D45F343556C4}" dt="2025-12-03T16:44:12.865" v="1396" actId="255"/>
        <pc:sldMkLst>
          <pc:docMk/>
          <pc:sldMk cId="3386806918" sldId="2145706672"/>
        </pc:sldMkLst>
        <pc:spChg chg="mod">
          <ac:chgData name="Claire Newton" userId="013f4a4b-fec1-46c9-b37b-c37bda5f9542" providerId="ADAL" clId="{ACFA0F0B-0A64-42AE-9056-D45F343556C4}" dt="2025-12-03T16:44:12.865" v="1396" actId="255"/>
          <ac:spMkLst>
            <pc:docMk/>
            <pc:sldMk cId="3386806918" sldId="2145706672"/>
            <ac:spMk id="4" creationId="{AEA3DC4F-EDEB-4FD2-BA9D-F0330084B043}"/>
          </ac:spMkLst>
        </pc:spChg>
        <pc:spChg chg="mod">
          <ac:chgData name="Claire Newton" userId="013f4a4b-fec1-46c9-b37b-c37bda5f9542" providerId="ADAL" clId="{ACFA0F0B-0A64-42AE-9056-D45F343556C4}" dt="2025-12-03T14:48:50.894" v="761" actId="1076"/>
          <ac:spMkLst>
            <pc:docMk/>
            <pc:sldMk cId="3386806918" sldId="2145706672"/>
            <ac:spMk id="10" creationId="{46A3E70D-8BB0-7D3E-EBD7-9B129ABB9E34}"/>
          </ac:spMkLst>
        </pc:spChg>
        <pc:spChg chg="mod">
          <ac:chgData name="Claire Newton" userId="013f4a4b-fec1-46c9-b37b-c37bda5f9542" providerId="ADAL" clId="{ACFA0F0B-0A64-42AE-9056-D45F343556C4}" dt="2025-12-03T14:48:42.911" v="759" actId="1076"/>
          <ac:spMkLst>
            <pc:docMk/>
            <pc:sldMk cId="3386806918" sldId="2145706672"/>
            <ac:spMk id="11" creationId="{72D20445-A3DA-756B-0523-CD340272CC16}"/>
          </ac:spMkLst>
        </pc:spChg>
        <pc:spChg chg="mod">
          <ac:chgData name="Claire Newton" userId="013f4a4b-fec1-46c9-b37b-c37bda5f9542" providerId="ADAL" clId="{ACFA0F0B-0A64-42AE-9056-D45F343556C4}" dt="2025-12-03T14:48:36.707" v="757" actId="1076"/>
          <ac:spMkLst>
            <pc:docMk/>
            <pc:sldMk cId="3386806918" sldId="2145706672"/>
            <ac:spMk id="12" creationId="{84FFE439-A8DA-9EDB-54CF-6A9B337D3262}"/>
          </ac:spMkLst>
        </pc:spChg>
        <pc:spChg chg="mod">
          <ac:chgData name="Claire Newton" userId="013f4a4b-fec1-46c9-b37b-c37bda5f9542" providerId="ADAL" clId="{ACFA0F0B-0A64-42AE-9056-D45F343556C4}" dt="2025-12-03T14:48:28.252" v="755" actId="1076"/>
          <ac:spMkLst>
            <pc:docMk/>
            <pc:sldMk cId="3386806918" sldId="2145706672"/>
            <ac:spMk id="13" creationId="{52141449-60EB-EC01-67DC-FB3798724A3B}"/>
          </ac:spMkLst>
        </pc:spChg>
        <pc:picChg chg="mod">
          <ac:chgData name="Claire Newton" userId="013f4a4b-fec1-46c9-b37b-c37bda5f9542" providerId="ADAL" clId="{ACFA0F0B-0A64-42AE-9056-D45F343556C4}" dt="2025-12-03T14:48:46.978" v="760" actId="1076"/>
          <ac:picMkLst>
            <pc:docMk/>
            <pc:sldMk cId="3386806918" sldId="2145706672"/>
            <ac:picMk id="3074" creationId="{5495EA22-F4D6-31D7-44E3-726D42CA20FE}"/>
          </ac:picMkLst>
        </pc:picChg>
        <pc:picChg chg="mod">
          <ac:chgData name="Claire Newton" userId="013f4a4b-fec1-46c9-b37b-c37bda5f9542" providerId="ADAL" clId="{ACFA0F0B-0A64-42AE-9056-D45F343556C4}" dt="2025-12-03T14:48:23.514" v="754" actId="1076"/>
          <ac:picMkLst>
            <pc:docMk/>
            <pc:sldMk cId="3386806918" sldId="2145706672"/>
            <ac:picMk id="3076" creationId="{CBED6CA6-22DE-F16D-D8B5-7267CD12DA6D}"/>
          </ac:picMkLst>
        </pc:picChg>
        <pc:picChg chg="mod">
          <ac:chgData name="Claire Newton" userId="013f4a4b-fec1-46c9-b37b-c37bda5f9542" providerId="ADAL" clId="{ACFA0F0B-0A64-42AE-9056-D45F343556C4}" dt="2025-12-03T14:48:39.629" v="758" actId="1076"/>
          <ac:picMkLst>
            <pc:docMk/>
            <pc:sldMk cId="3386806918" sldId="2145706672"/>
            <ac:picMk id="3078" creationId="{CD7B6BDC-2426-E515-EF53-162DB4CF7A1E}"/>
          </ac:picMkLst>
        </pc:picChg>
        <pc:picChg chg="mod">
          <ac:chgData name="Claire Newton" userId="013f4a4b-fec1-46c9-b37b-c37bda5f9542" providerId="ADAL" clId="{ACFA0F0B-0A64-42AE-9056-D45F343556C4}" dt="2025-12-03T14:48:30.995" v="756" actId="1076"/>
          <ac:picMkLst>
            <pc:docMk/>
            <pc:sldMk cId="3386806918" sldId="2145706672"/>
            <ac:picMk id="3080" creationId="{061BFBAA-E1D4-237A-D9E9-8856EE3E14EA}"/>
          </ac:picMkLst>
        </pc:picChg>
      </pc:sldChg>
      <pc:sldChg chg="modSp del mod ord">
        <pc:chgData name="Claire Newton" userId="013f4a4b-fec1-46c9-b37b-c37bda5f9542" providerId="ADAL" clId="{ACFA0F0B-0A64-42AE-9056-D45F343556C4}" dt="2025-12-03T16:14:48.702" v="1187" actId="2696"/>
        <pc:sldMkLst>
          <pc:docMk/>
          <pc:sldMk cId="3236685079" sldId="2145706673"/>
        </pc:sldMkLst>
        <pc:spChg chg="mod">
          <ac:chgData name="Claire Newton" userId="013f4a4b-fec1-46c9-b37b-c37bda5f9542" providerId="ADAL" clId="{ACFA0F0B-0A64-42AE-9056-D45F343556C4}" dt="2025-12-03T16:13:30.484" v="1165" actId="20577"/>
          <ac:spMkLst>
            <pc:docMk/>
            <pc:sldMk cId="3236685079" sldId="2145706673"/>
            <ac:spMk id="4" creationId="{AEA3DC4F-EDEB-4FD2-BA9D-F0330084B043}"/>
          </ac:spMkLst>
        </pc:spChg>
        <pc:picChg chg="mod">
          <ac:chgData name="Claire Newton" userId="013f4a4b-fec1-46c9-b37b-c37bda5f9542" providerId="ADAL" clId="{ACFA0F0B-0A64-42AE-9056-D45F343556C4}" dt="2025-12-03T16:13:37.733" v="1166" actId="1076"/>
          <ac:picMkLst>
            <pc:docMk/>
            <pc:sldMk cId="3236685079" sldId="2145706673"/>
            <ac:picMk id="2052" creationId="{FA792302-A74D-E548-B961-39784F1F058E}"/>
          </ac:picMkLst>
        </pc:picChg>
      </pc:sldChg>
      <pc:sldChg chg="del">
        <pc:chgData name="Claire Newton" userId="013f4a4b-fec1-46c9-b37b-c37bda5f9542" providerId="ADAL" clId="{ACFA0F0B-0A64-42AE-9056-D45F343556C4}" dt="2025-12-03T16:17:49.430" v="1209" actId="2696"/>
        <pc:sldMkLst>
          <pc:docMk/>
          <pc:sldMk cId="2568008110" sldId="2145706674"/>
        </pc:sldMkLst>
      </pc:sldChg>
      <pc:sldChg chg="addSp delSp modSp del mod modClrScheme chgLayout">
        <pc:chgData name="Claire Newton" userId="013f4a4b-fec1-46c9-b37b-c37bda5f9542" providerId="ADAL" clId="{ACFA0F0B-0A64-42AE-9056-D45F343556C4}" dt="2025-12-03T16:35:43.359" v="1302" actId="47"/>
        <pc:sldMkLst>
          <pc:docMk/>
          <pc:sldMk cId="2084275592" sldId="2145706675"/>
        </pc:sldMkLst>
        <pc:spChg chg="add del mod ord">
          <ac:chgData name="Claire Newton" userId="013f4a4b-fec1-46c9-b37b-c37bda5f9542" providerId="ADAL" clId="{ACFA0F0B-0A64-42AE-9056-D45F343556C4}" dt="2025-12-03T14:34:16.202" v="646" actId="478"/>
          <ac:spMkLst>
            <pc:docMk/>
            <pc:sldMk cId="2084275592" sldId="2145706675"/>
            <ac:spMk id="3" creationId="{1707CE98-4F69-D7F9-BB6A-4F010DBECAB4}"/>
          </ac:spMkLst>
        </pc:spChg>
        <pc:spChg chg="del">
          <ac:chgData name="Claire Newton" userId="013f4a4b-fec1-46c9-b37b-c37bda5f9542" providerId="ADAL" clId="{ACFA0F0B-0A64-42AE-9056-D45F343556C4}" dt="2025-12-03T14:33:59.500" v="638" actId="478"/>
          <ac:spMkLst>
            <pc:docMk/>
            <pc:sldMk cId="2084275592" sldId="2145706675"/>
            <ac:spMk id="4" creationId="{A86B73BF-01F1-71F1-8F1D-3A69CBCDC063}"/>
          </ac:spMkLst>
        </pc:spChg>
        <pc:spChg chg="add del mod">
          <ac:chgData name="Claire Newton" userId="013f4a4b-fec1-46c9-b37b-c37bda5f9542" providerId="ADAL" clId="{ACFA0F0B-0A64-42AE-9056-D45F343556C4}" dt="2025-12-03T16:33:58.994" v="1299" actId="6549"/>
          <ac:spMkLst>
            <pc:docMk/>
            <pc:sldMk cId="2084275592" sldId="2145706675"/>
            <ac:spMk id="6" creationId="{F057A2ED-4D04-9BD5-63A7-192824F9F5AA}"/>
          </ac:spMkLst>
        </pc:spChg>
        <pc:spChg chg="del topLvl">
          <ac:chgData name="Claire Newton" userId="013f4a4b-fec1-46c9-b37b-c37bda5f9542" providerId="ADAL" clId="{ACFA0F0B-0A64-42AE-9056-D45F343556C4}" dt="2025-12-03T14:34:08.122" v="644" actId="478"/>
          <ac:spMkLst>
            <pc:docMk/>
            <pc:sldMk cId="2084275592" sldId="2145706675"/>
            <ac:spMk id="10" creationId="{99994DF4-ADEF-5345-56A8-A01BF2ADC916}"/>
          </ac:spMkLst>
        </pc:spChg>
        <pc:spChg chg="add del mod ord">
          <ac:chgData name="Claire Newton" userId="013f4a4b-fec1-46c9-b37b-c37bda5f9542" providerId="ADAL" clId="{ACFA0F0B-0A64-42AE-9056-D45F343556C4}" dt="2025-12-03T14:34:18.738" v="647" actId="478"/>
          <ac:spMkLst>
            <pc:docMk/>
            <pc:sldMk cId="2084275592" sldId="2145706675"/>
            <ac:spMk id="11" creationId="{BA4A43A9-28FB-8E7B-7548-E254549C5779}"/>
          </ac:spMkLst>
        </pc:spChg>
        <pc:spChg chg="add del mod ord">
          <ac:chgData name="Claire Newton" userId="013f4a4b-fec1-46c9-b37b-c37bda5f9542" providerId="ADAL" clId="{ACFA0F0B-0A64-42AE-9056-D45F343556C4}" dt="2025-12-03T14:34:20.824" v="648" actId="478"/>
          <ac:spMkLst>
            <pc:docMk/>
            <pc:sldMk cId="2084275592" sldId="2145706675"/>
            <ac:spMk id="13" creationId="{F6E9697F-677E-A708-FE4D-0FE83715B047}"/>
          </ac:spMkLst>
        </pc:spChg>
        <pc:spChg chg="del topLvl">
          <ac:chgData name="Claire Newton" userId="013f4a4b-fec1-46c9-b37b-c37bda5f9542" providerId="ADAL" clId="{ACFA0F0B-0A64-42AE-9056-D45F343556C4}" dt="2025-12-03T14:34:06.726" v="643" actId="478"/>
          <ac:spMkLst>
            <pc:docMk/>
            <pc:sldMk cId="2084275592" sldId="2145706675"/>
            <ac:spMk id="15" creationId="{32CDCBCD-F34F-08C3-2CAD-A20F4023BB8A}"/>
          </ac:spMkLst>
        </pc:spChg>
        <pc:spChg chg="del">
          <ac:chgData name="Claire Newton" userId="013f4a4b-fec1-46c9-b37b-c37bda5f9542" providerId="ADAL" clId="{ACFA0F0B-0A64-42AE-9056-D45F343556C4}" dt="2025-12-03T16:32:33.821" v="1274" actId="478"/>
          <ac:spMkLst>
            <pc:docMk/>
            <pc:sldMk cId="2084275592" sldId="2145706675"/>
            <ac:spMk id="23" creationId="{EAA99D25-ABCD-E342-4F0D-CF65AFDC6A78}"/>
          </ac:spMkLst>
        </pc:spChg>
        <pc:spChg chg="mod">
          <ac:chgData name="Claire Newton" userId="013f4a4b-fec1-46c9-b37b-c37bda5f9542" providerId="ADAL" clId="{ACFA0F0B-0A64-42AE-9056-D45F343556C4}" dt="2025-12-03T16:32:43.256" v="1277" actId="20577"/>
          <ac:spMkLst>
            <pc:docMk/>
            <pc:sldMk cId="2084275592" sldId="2145706675"/>
            <ac:spMk id="24" creationId="{E72D660D-9C5F-241C-2BD8-C9DCAABB5366}"/>
          </ac:spMkLst>
        </pc:spChg>
        <pc:spChg chg="mod">
          <ac:chgData name="Claire Newton" userId="013f4a4b-fec1-46c9-b37b-c37bda5f9542" providerId="ADAL" clId="{ACFA0F0B-0A64-42AE-9056-D45F343556C4}" dt="2025-12-03T16:32:46.552" v="1279" actId="20577"/>
          <ac:spMkLst>
            <pc:docMk/>
            <pc:sldMk cId="2084275592" sldId="2145706675"/>
            <ac:spMk id="25" creationId="{7191B725-AC14-83AA-7AEF-8C4B39A28B24}"/>
          </ac:spMkLst>
        </pc:spChg>
        <pc:grpChg chg="del">
          <ac:chgData name="Claire Newton" userId="013f4a4b-fec1-46c9-b37b-c37bda5f9542" providerId="ADAL" clId="{ACFA0F0B-0A64-42AE-9056-D45F343556C4}" dt="2025-12-03T14:34:06.726" v="643" actId="478"/>
          <ac:grpSpMkLst>
            <pc:docMk/>
            <pc:sldMk cId="2084275592" sldId="2145706675"/>
            <ac:grpSpMk id="9" creationId="{ED504DFE-24AA-5CAA-5E5B-E71203FDBA75}"/>
          </ac:grpSpMkLst>
        </pc:grpChg>
        <pc:picChg chg="del">
          <ac:chgData name="Claire Newton" userId="013f4a4b-fec1-46c9-b37b-c37bda5f9542" providerId="ADAL" clId="{ACFA0F0B-0A64-42AE-9056-D45F343556C4}" dt="2025-12-03T14:33:57.917" v="636" actId="478"/>
          <ac:picMkLst>
            <pc:docMk/>
            <pc:sldMk cId="2084275592" sldId="2145706675"/>
            <ac:picMk id="2" creationId="{553DDBDC-1BE8-007B-755E-4521710247E0}"/>
          </ac:picMkLst>
        </pc:picChg>
        <pc:picChg chg="mod">
          <ac:chgData name="Claire Newton" userId="013f4a4b-fec1-46c9-b37b-c37bda5f9542" providerId="ADAL" clId="{ACFA0F0B-0A64-42AE-9056-D45F343556C4}" dt="2025-12-03T16:32:36.747" v="1275" actId="1076"/>
          <ac:picMkLst>
            <pc:docMk/>
            <pc:sldMk cId="2084275592" sldId="2145706675"/>
            <ac:picMk id="5" creationId="{3239BD42-8736-1F37-E56D-8BC7DCDF3602}"/>
          </ac:picMkLst>
        </pc:picChg>
        <pc:picChg chg="del">
          <ac:chgData name="Claire Newton" userId="013f4a4b-fec1-46c9-b37b-c37bda5f9542" providerId="ADAL" clId="{ACFA0F0B-0A64-42AE-9056-D45F343556C4}" dt="2025-12-03T14:34:00.502" v="639" actId="478"/>
          <ac:picMkLst>
            <pc:docMk/>
            <pc:sldMk cId="2084275592" sldId="2145706675"/>
            <ac:picMk id="8" creationId="{E81D4D6E-A932-08F2-E874-9F907B4B80C5}"/>
          </ac:picMkLst>
        </pc:picChg>
        <pc:picChg chg="del">
          <ac:chgData name="Claire Newton" userId="013f4a4b-fec1-46c9-b37b-c37bda5f9542" providerId="ADAL" clId="{ACFA0F0B-0A64-42AE-9056-D45F343556C4}" dt="2025-12-03T14:33:58.747" v="637" actId="478"/>
          <ac:picMkLst>
            <pc:docMk/>
            <pc:sldMk cId="2084275592" sldId="2145706675"/>
            <ac:picMk id="21" creationId="{C0564E47-5E6C-3279-7139-EFC93C714BD8}"/>
          </ac:picMkLst>
        </pc:picChg>
        <pc:picChg chg="del">
          <ac:chgData name="Claire Newton" userId="013f4a4b-fec1-46c9-b37b-c37bda5f9542" providerId="ADAL" clId="{ACFA0F0B-0A64-42AE-9056-D45F343556C4}" dt="2025-12-03T14:33:57.057" v="635" actId="478"/>
          <ac:picMkLst>
            <pc:docMk/>
            <pc:sldMk cId="2084275592" sldId="2145706675"/>
            <ac:picMk id="22" creationId="{E5CAC1BC-438F-B917-52D4-1CD9D847488D}"/>
          </ac:picMkLst>
        </pc:picChg>
        <pc:picChg chg="del">
          <ac:chgData name="Claire Newton" userId="013f4a4b-fec1-46c9-b37b-c37bda5f9542" providerId="ADAL" clId="{ACFA0F0B-0A64-42AE-9056-D45F343556C4}" dt="2025-12-03T16:32:22.577" v="1271" actId="478"/>
          <ac:picMkLst>
            <pc:docMk/>
            <pc:sldMk cId="2084275592" sldId="2145706675"/>
            <ac:picMk id="5122" creationId="{C7A7DBDF-52E2-A4BD-09FF-A2C063719E84}"/>
          </ac:picMkLst>
        </pc:picChg>
        <pc:picChg chg="mod ord">
          <ac:chgData name="Claire Newton" userId="013f4a4b-fec1-46c9-b37b-c37bda5f9542" providerId="ADAL" clId="{ACFA0F0B-0A64-42AE-9056-D45F343556C4}" dt="2025-12-03T16:32:30.004" v="1273" actId="167"/>
          <ac:picMkLst>
            <pc:docMk/>
            <pc:sldMk cId="2084275592" sldId="2145706675"/>
            <ac:picMk id="5124" creationId="{9ACD8A9E-E0A1-43F6-8B26-9D4161BB5986}"/>
          </ac:picMkLst>
        </pc:picChg>
        <pc:cxnChg chg="del">
          <ac:chgData name="Claire Newton" userId="013f4a4b-fec1-46c9-b37b-c37bda5f9542" providerId="ADAL" clId="{ACFA0F0B-0A64-42AE-9056-D45F343556C4}" dt="2025-12-03T14:34:05" v="642" actId="478"/>
          <ac:cxnSpMkLst>
            <pc:docMk/>
            <pc:sldMk cId="2084275592" sldId="2145706675"/>
            <ac:cxnSpMk id="17" creationId="{4C7AC69B-F047-F8C9-842F-055A6BB5C6D9}"/>
          </ac:cxnSpMkLst>
        </pc:cxnChg>
      </pc:sldChg>
      <pc:sldChg chg="addSp delSp modSp del mod modClrScheme chgLayout">
        <pc:chgData name="Claire Newton" userId="013f4a4b-fec1-46c9-b37b-c37bda5f9542" providerId="ADAL" clId="{ACFA0F0B-0A64-42AE-9056-D45F343556C4}" dt="2025-12-03T16:15:20.780" v="1191" actId="2696"/>
        <pc:sldMkLst>
          <pc:docMk/>
          <pc:sldMk cId="2136253794" sldId="2145706676"/>
        </pc:sldMkLst>
        <pc:spChg chg="del">
          <ac:chgData name="Claire Newton" userId="013f4a4b-fec1-46c9-b37b-c37bda5f9542" providerId="ADAL" clId="{ACFA0F0B-0A64-42AE-9056-D45F343556C4}" dt="2025-12-03T14:31:36.798" v="570" actId="478"/>
          <ac:spMkLst>
            <pc:docMk/>
            <pc:sldMk cId="2136253794" sldId="2145706676"/>
            <ac:spMk id="4" creationId="{A86B73BF-01F1-71F1-8F1D-3A69CBCDC063}"/>
          </ac:spMkLst>
        </pc:spChg>
        <pc:spChg chg="add del mod ord">
          <ac:chgData name="Claire Newton" userId="013f4a4b-fec1-46c9-b37b-c37bda5f9542" providerId="ADAL" clId="{ACFA0F0B-0A64-42AE-9056-D45F343556C4}" dt="2025-12-03T14:31:50.723" v="577" actId="478"/>
          <ac:spMkLst>
            <pc:docMk/>
            <pc:sldMk cId="2136253794" sldId="2145706676"/>
            <ac:spMk id="5" creationId="{98A5AD3E-C13E-19BC-A4C7-3699E9D964BD}"/>
          </ac:spMkLst>
        </pc:spChg>
        <pc:spChg chg="add del mod ord">
          <ac:chgData name="Claire Newton" userId="013f4a4b-fec1-46c9-b37b-c37bda5f9542" providerId="ADAL" clId="{ACFA0F0B-0A64-42AE-9056-D45F343556C4}" dt="2025-12-03T14:31:52.639" v="578" actId="478"/>
          <ac:spMkLst>
            <pc:docMk/>
            <pc:sldMk cId="2136253794" sldId="2145706676"/>
            <ac:spMk id="13" creationId="{9F182A5B-93B5-FCA6-48BF-7D5BEA81F352}"/>
          </ac:spMkLst>
        </pc:spChg>
        <pc:spChg chg="add del mod ord">
          <ac:chgData name="Claire Newton" userId="013f4a4b-fec1-46c9-b37b-c37bda5f9542" providerId="ADAL" clId="{ACFA0F0B-0A64-42AE-9056-D45F343556C4}" dt="2025-12-03T14:31:54.309" v="579" actId="478"/>
          <ac:spMkLst>
            <pc:docMk/>
            <pc:sldMk cId="2136253794" sldId="2145706676"/>
            <ac:spMk id="14" creationId="{3E63F301-7C9F-D7E6-832C-28BB90C6A510}"/>
          </ac:spMkLst>
        </pc:spChg>
        <pc:grpChg chg="del">
          <ac:chgData name="Claire Newton" userId="013f4a4b-fec1-46c9-b37b-c37bda5f9542" providerId="ADAL" clId="{ACFA0F0B-0A64-42AE-9056-D45F343556C4}" dt="2025-12-03T14:31:40.743" v="573" actId="478"/>
          <ac:grpSpMkLst>
            <pc:docMk/>
            <pc:sldMk cId="2136253794" sldId="2145706676"/>
            <ac:grpSpMk id="9" creationId="{ED504DFE-24AA-5CAA-5E5B-E71203FDBA75}"/>
          </ac:grpSpMkLst>
        </pc:grpChg>
        <pc:picChg chg="del">
          <ac:chgData name="Claire Newton" userId="013f4a4b-fec1-46c9-b37b-c37bda5f9542" providerId="ADAL" clId="{ACFA0F0B-0A64-42AE-9056-D45F343556C4}" dt="2025-12-03T14:31:38.771" v="572" actId="478"/>
          <ac:picMkLst>
            <pc:docMk/>
            <pc:sldMk cId="2136253794" sldId="2145706676"/>
            <ac:picMk id="2" creationId="{553DDBDC-1BE8-007B-755E-4521710247E0}"/>
          </ac:picMkLst>
        </pc:picChg>
        <pc:picChg chg="del">
          <ac:chgData name="Claire Newton" userId="013f4a4b-fec1-46c9-b37b-c37bda5f9542" providerId="ADAL" clId="{ACFA0F0B-0A64-42AE-9056-D45F343556C4}" dt="2025-12-03T14:31:37.919" v="571" actId="478"/>
          <ac:picMkLst>
            <pc:docMk/>
            <pc:sldMk cId="2136253794" sldId="2145706676"/>
            <ac:picMk id="19" creationId="{6D68D874-232A-F7BA-7CD8-9A95CA4486D8}"/>
          </ac:picMkLst>
        </pc:picChg>
        <pc:picChg chg="del">
          <ac:chgData name="Claire Newton" userId="013f4a4b-fec1-46c9-b37b-c37bda5f9542" providerId="ADAL" clId="{ACFA0F0B-0A64-42AE-9056-D45F343556C4}" dt="2025-12-03T14:31:46.092" v="575" actId="478"/>
          <ac:picMkLst>
            <pc:docMk/>
            <pc:sldMk cId="2136253794" sldId="2145706676"/>
            <ac:picMk id="21" creationId="{C0564E47-5E6C-3279-7139-EFC93C714BD8}"/>
          </ac:picMkLst>
        </pc:picChg>
        <pc:picChg chg="del">
          <ac:chgData name="Claire Newton" userId="013f4a4b-fec1-46c9-b37b-c37bda5f9542" providerId="ADAL" clId="{ACFA0F0B-0A64-42AE-9056-D45F343556C4}" dt="2025-12-03T14:31:36.180" v="569" actId="478"/>
          <ac:picMkLst>
            <pc:docMk/>
            <pc:sldMk cId="2136253794" sldId="2145706676"/>
            <ac:picMk id="22" creationId="{E5CAC1BC-438F-B917-52D4-1CD9D847488D}"/>
          </ac:picMkLst>
        </pc:picChg>
        <pc:cxnChg chg="del">
          <ac:chgData name="Claire Newton" userId="013f4a4b-fec1-46c9-b37b-c37bda5f9542" providerId="ADAL" clId="{ACFA0F0B-0A64-42AE-9056-D45F343556C4}" dt="2025-12-03T14:31:47.545" v="576" actId="478"/>
          <ac:cxnSpMkLst>
            <pc:docMk/>
            <pc:sldMk cId="2136253794" sldId="2145706676"/>
            <ac:cxnSpMk id="17" creationId="{4C7AC69B-F047-F8C9-842F-055A6BB5C6D9}"/>
          </ac:cxnSpMkLst>
        </pc:cxnChg>
      </pc:sldChg>
      <pc:sldChg chg="modSp mod">
        <pc:chgData name="Claire Newton" userId="013f4a4b-fec1-46c9-b37b-c37bda5f9542" providerId="ADAL" clId="{ACFA0F0B-0A64-42AE-9056-D45F343556C4}" dt="2025-12-03T16:52:05.817" v="1480" actId="20577"/>
        <pc:sldMkLst>
          <pc:docMk/>
          <pc:sldMk cId="2257681077" sldId="2145706677"/>
        </pc:sldMkLst>
        <pc:spChg chg="mod">
          <ac:chgData name="Claire Newton" userId="013f4a4b-fec1-46c9-b37b-c37bda5f9542" providerId="ADAL" clId="{ACFA0F0B-0A64-42AE-9056-D45F343556C4}" dt="2025-12-03T16:52:05.817" v="1480" actId="20577"/>
          <ac:spMkLst>
            <pc:docMk/>
            <pc:sldMk cId="2257681077" sldId="2145706677"/>
            <ac:spMk id="4" creationId="{DABCE635-A0BB-DE11-2CE4-A984DD713864}"/>
          </ac:spMkLst>
        </pc:spChg>
      </pc:sldChg>
      <pc:sldChg chg="modSp add mod ord">
        <pc:chgData name="Claire Newton" userId="013f4a4b-fec1-46c9-b37b-c37bda5f9542" providerId="ADAL" clId="{ACFA0F0B-0A64-42AE-9056-D45F343556C4}" dt="2025-12-04T10:59:02.508" v="1724" actId="20577"/>
        <pc:sldMkLst>
          <pc:docMk/>
          <pc:sldMk cId="4256961562" sldId="2145706678"/>
        </pc:sldMkLst>
        <pc:spChg chg="mod">
          <ac:chgData name="Claire Newton" userId="013f4a4b-fec1-46c9-b37b-c37bda5f9542" providerId="ADAL" clId="{ACFA0F0B-0A64-42AE-9056-D45F343556C4}" dt="2025-12-03T16:14:10.037" v="1172" actId="20577"/>
          <ac:spMkLst>
            <pc:docMk/>
            <pc:sldMk cId="4256961562" sldId="2145706678"/>
            <ac:spMk id="2" creationId="{16B4D8D9-75AD-334A-37C1-3549396CEAB1}"/>
          </ac:spMkLst>
        </pc:spChg>
        <pc:spChg chg="mod">
          <ac:chgData name="Claire Newton" userId="013f4a4b-fec1-46c9-b37b-c37bda5f9542" providerId="ADAL" clId="{ACFA0F0B-0A64-42AE-9056-D45F343556C4}" dt="2025-12-04T10:59:02.508" v="1724" actId="20577"/>
          <ac:spMkLst>
            <pc:docMk/>
            <pc:sldMk cId="4256961562" sldId="2145706678"/>
            <ac:spMk id="4" creationId="{38C1F808-EF01-EBA6-F8DC-837CFA0E0C63}"/>
          </ac:spMkLst>
        </pc:spChg>
        <pc:spChg chg="mod">
          <ac:chgData name="Claire Newton" userId="013f4a4b-fec1-46c9-b37b-c37bda5f9542" providerId="ADAL" clId="{ACFA0F0B-0A64-42AE-9056-D45F343556C4}" dt="2025-12-03T16:14:13.613" v="1173" actId="20577"/>
          <ac:spMkLst>
            <pc:docMk/>
            <pc:sldMk cId="4256961562" sldId="2145706678"/>
            <ac:spMk id="10" creationId="{008944DB-B7BA-6D49-0AB1-F870548A71D6}"/>
          </ac:spMkLst>
        </pc:spChg>
        <pc:spChg chg="mod">
          <ac:chgData name="Claire Newton" userId="013f4a4b-fec1-46c9-b37b-c37bda5f9542" providerId="ADAL" clId="{ACFA0F0B-0A64-42AE-9056-D45F343556C4}" dt="2025-12-03T16:14:19.317" v="1175" actId="20577"/>
          <ac:spMkLst>
            <pc:docMk/>
            <pc:sldMk cId="4256961562" sldId="2145706678"/>
            <ac:spMk id="11" creationId="{E06A880C-C3B6-CB36-C308-7612725EE8C4}"/>
          </ac:spMkLst>
        </pc:spChg>
        <pc:spChg chg="mod">
          <ac:chgData name="Claire Newton" userId="013f4a4b-fec1-46c9-b37b-c37bda5f9542" providerId="ADAL" clId="{ACFA0F0B-0A64-42AE-9056-D45F343556C4}" dt="2025-12-03T16:14:26.372" v="1177" actId="20577"/>
          <ac:spMkLst>
            <pc:docMk/>
            <pc:sldMk cId="4256961562" sldId="2145706678"/>
            <ac:spMk id="12" creationId="{588CEE9C-9762-3303-4514-A6BD3B9DA689}"/>
          </ac:spMkLst>
        </pc:spChg>
        <pc:spChg chg="mod">
          <ac:chgData name="Claire Newton" userId="013f4a4b-fec1-46c9-b37b-c37bda5f9542" providerId="ADAL" clId="{ACFA0F0B-0A64-42AE-9056-D45F343556C4}" dt="2025-12-03T16:14:16.729" v="1174" actId="20577"/>
          <ac:spMkLst>
            <pc:docMk/>
            <pc:sldMk cId="4256961562" sldId="2145706678"/>
            <ac:spMk id="13" creationId="{CA14AC5B-74A3-7375-B3E5-FFA8FA5D88A5}"/>
          </ac:spMkLst>
        </pc:spChg>
        <pc:picChg chg="mod">
          <ac:chgData name="Claire Newton" userId="013f4a4b-fec1-46c9-b37b-c37bda5f9542" providerId="ADAL" clId="{ACFA0F0B-0A64-42AE-9056-D45F343556C4}" dt="2025-12-03T16:14:30.978" v="1178" actId="1076"/>
          <ac:picMkLst>
            <pc:docMk/>
            <pc:sldMk cId="4256961562" sldId="2145706678"/>
            <ac:picMk id="6" creationId="{EE565221-B070-4F47-027A-28079A80EB3F}"/>
          </ac:picMkLst>
        </pc:picChg>
      </pc:sldChg>
      <pc:sldChg chg="modSp add mod ord">
        <pc:chgData name="Claire Newton" userId="013f4a4b-fec1-46c9-b37b-c37bda5f9542" providerId="ADAL" clId="{ACFA0F0B-0A64-42AE-9056-D45F343556C4}" dt="2025-12-03T16:49:17.251" v="1448" actId="255"/>
        <pc:sldMkLst>
          <pc:docMk/>
          <pc:sldMk cId="1856174876" sldId="2145706679"/>
        </pc:sldMkLst>
        <pc:spChg chg="mod">
          <ac:chgData name="Claire Newton" userId="013f4a4b-fec1-46c9-b37b-c37bda5f9542" providerId="ADAL" clId="{ACFA0F0B-0A64-42AE-9056-D45F343556C4}" dt="2025-12-03T16:49:17.251" v="1448" actId="255"/>
          <ac:spMkLst>
            <pc:docMk/>
            <pc:sldMk cId="1856174876" sldId="2145706679"/>
            <ac:spMk id="6" creationId="{46AAF43B-6E60-81EC-22FF-6CAAF33FBD34}"/>
          </ac:spMkLst>
        </pc:spChg>
        <pc:spChg chg="mod">
          <ac:chgData name="Claire Newton" userId="013f4a4b-fec1-46c9-b37b-c37bda5f9542" providerId="ADAL" clId="{ACFA0F0B-0A64-42AE-9056-D45F343556C4}" dt="2025-12-03T16:15:25.840" v="1193" actId="20577"/>
          <ac:spMkLst>
            <pc:docMk/>
            <pc:sldMk cId="1856174876" sldId="2145706679"/>
            <ac:spMk id="16" creationId="{217CA152-2101-DF32-1A34-742850BF4DC7}"/>
          </ac:spMkLst>
        </pc:spChg>
      </pc:sldChg>
      <pc:sldChg chg="modSp add mod">
        <pc:chgData name="Claire Newton" userId="013f4a4b-fec1-46c9-b37b-c37bda5f9542" providerId="ADAL" clId="{ACFA0F0B-0A64-42AE-9056-D45F343556C4}" dt="2025-12-04T10:59:14.868" v="1725" actId="20577"/>
        <pc:sldMkLst>
          <pc:docMk/>
          <pc:sldMk cId="2761754411" sldId="2145706680"/>
        </pc:sldMkLst>
        <pc:spChg chg="mod">
          <ac:chgData name="Claire Newton" userId="013f4a4b-fec1-46c9-b37b-c37bda5f9542" providerId="ADAL" clId="{ACFA0F0B-0A64-42AE-9056-D45F343556C4}" dt="2025-12-03T16:17:43.704" v="1208" actId="20577"/>
          <ac:spMkLst>
            <pc:docMk/>
            <pc:sldMk cId="2761754411" sldId="2145706680"/>
            <ac:spMk id="2" creationId="{93413BB0-5BA6-8FBE-E157-FFACA4E01A94}"/>
          </ac:spMkLst>
        </pc:spChg>
        <pc:spChg chg="mod">
          <ac:chgData name="Claire Newton" userId="013f4a4b-fec1-46c9-b37b-c37bda5f9542" providerId="ADAL" clId="{ACFA0F0B-0A64-42AE-9056-D45F343556C4}" dt="2025-12-04T10:59:14.868" v="1725" actId="20577"/>
          <ac:spMkLst>
            <pc:docMk/>
            <pc:sldMk cId="2761754411" sldId="2145706680"/>
            <ac:spMk id="4" creationId="{F18A888A-49D2-B449-820D-E5EB595D8452}"/>
          </ac:spMkLst>
        </pc:spChg>
        <pc:spChg chg="mod">
          <ac:chgData name="Claire Newton" userId="013f4a4b-fec1-46c9-b37b-c37bda5f9542" providerId="ADAL" clId="{ACFA0F0B-0A64-42AE-9056-D45F343556C4}" dt="2025-12-03T16:16:15.857" v="1198" actId="20577"/>
          <ac:spMkLst>
            <pc:docMk/>
            <pc:sldMk cId="2761754411" sldId="2145706680"/>
            <ac:spMk id="10" creationId="{6FA902D4-E6D2-A7C3-E0D7-AFB5292C2AB2}"/>
          </ac:spMkLst>
        </pc:spChg>
        <pc:spChg chg="mod">
          <ac:chgData name="Claire Newton" userId="013f4a4b-fec1-46c9-b37b-c37bda5f9542" providerId="ADAL" clId="{ACFA0F0B-0A64-42AE-9056-D45F343556C4}" dt="2025-12-03T16:16:43.080" v="1205" actId="20577"/>
          <ac:spMkLst>
            <pc:docMk/>
            <pc:sldMk cId="2761754411" sldId="2145706680"/>
            <ac:spMk id="11" creationId="{311BF13E-0900-CAEF-357C-20BED3C2C229}"/>
          </ac:spMkLst>
        </pc:spChg>
        <pc:spChg chg="mod">
          <ac:chgData name="Claire Newton" userId="013f4a4b-fec1-46c9-b37b-c37bda5f9542" providerId="ADAL" clId="{ACFA0F0B-0A64-42AE-9056-D45F343556C4}" dt="2025-12-03T16:16:32.244" v="1201" actId="20577"/>
          <ac:spMkLst>
            <pc:docMk/>
            <pc:sldMk cId="2761754411" sldId="2145706680"/>
            <ac:spMk id="12" creationId="{D3873615-0EE4-BDAE-E9B1-78B01FC5D001}"/>
          </ac:spMkLst>
        </pc:spChg>
        <pc:spChg chg="mod">
          <ac:chgData name="Claire Newton" userId="013f4a4b-fec1-46c9-b37b-c37bda5f9542" providerId="ADAL" clId="{ACFA0F0B-0A64-42AE-9056-D45F343556C4}" dt="2025-12-03T16:16:37.873" v="1203" actId="20577"/>
          <ac:spMkLst>
            <pc:docMk/>
            <pc:sldMk cId="2761754411" sldId="2145706680"/>
            <ac:spMk id="13" creationId="{DA23AA0D-6256-0A69-DD6C-71098C7D10A5}"/>
          </ac:spMkLst>
        </pc:spChg>
        <pc:picChg chg="mod">
          <ac:chgData name="Claire Newton" userId="013f4a4b-fec1-46c9-b37b-c37bda5f9542" providerId="ADAL" clId="{ACFA0F0B-0A64-42AE-9056-D45F343556C4}" dt="2025-12-03T16:16:35.515" v="1202" actId="167"/>
          <ac:picMkLst>
            <pc:docMk/>
            <pc:sldMk cId="2761754411" sldId="2145706680"/>
            <ac:picMk id="3076" creationId="{24DAA584-5370-FE4F-FA5E-7E40826BB56B}"/>
          </ac:picMkLst>
        </pc:picChg>
        <pc:picChg chg="mod">
          <ac:chgData name="Claire Newton" userId="013f4a4b-fec1-46c9-b37b-c37bda5f9542" providerId="ADAL" clId="{ACFA0F0B-0A64-42AE-9056-D45F343556C4}" dt="2025-12-03T16:16:40.933" v="1204" actId="167"/>
          <ac:picMkLst>
            <pc:docMk/>
            <pc:sldMk cId="2761754411" sldId="2145706680"/>
            <ac:picMk id="3078" creationId="{80073629-566C-2A66-131F-8D4C94588814}"/>
          </ac:picMkLst>
        </pc:picChg>
        <pc:picChg chg="mod">
          <ac:chgData name="Claire Newton" userId="013f4a4b-fec1-46c9-b37b-c37bda5f9542" providerId="ADAL" clId="{ACFA0F0B-0A64-42AE-9056-D45F343556C4}" dt="2025-12-03T16:16:29.058" v="1200" actId="167"/>
          <ac:picMkLst>
            <pc:docMk/>
            <pc:sldMk cId="2761754411" sldId="2145706680"/>
            <ac:picMk id="3080" creationId="{A734970A-DE90-67E2-743F-C2A52F4980C4}"/>
          </ac:picMkLst>
        </pc:picChg>
      </pc:sldChg>
      <pc:sldChg chg="modSp add mod">
        <pc:chgData name="Claire Newton" userId="013f4a4b-fec1-46c9-b37b-c37bda5f9542" providerId="ADAL" clId="{ACFA0F0B-0A64-42AE-9056-D45F343556C4}" dt="2025-12-04T11:00:36.248" v="1733" actId="20577"/>
        <pc:sldMkLst>
          <pc:docMk/>
          <pc:sldMk cId="384871732" sldId="2145706681"/>
        </pc:sldMkLst>
        <pc:spChg chg="mod">
          <ac:chgData name="Claire Newton" userId="013f4a4b-fec1-46c9-b37b-c37bda5f9542" providerId="ADAL" clId="{ACFA0F0B-0A64-42AE-9056-D45F343556C4}" dt="2025-12-04T11:00:36.248" v="1733" actId="20577"/>
          <ac:spMkLst>
            <pc:docMk/>
            <pc:sldMk cId="384871732" sldId="2145706681"/>
            <ac:spMk id="6" creationId="{31B0A837-E89F-05FA-3E69-C713B9E78C12}"/>
          </ac:spMkLst>
        </pc:spChg>
        <pc:spChg chg="mod">
          <ac:chgData name="Claire Newton" userId="013f4a4b-fec1-46c9-b37b-c37bda5f9542" providerId="ADAL" clId="{ACFA0F0B-0A64-42AE-9056-D45F343556C4}" dt="2025-12-03T16:22:25.709" v="1234" actId="20577"/>
          <ac:spMkLst>
            <pc:docMk/>
            <pc:sldMk cId="384871732" sldId="2145706681"/>
            <ac:spMk id="11" creationId="{27A2D0BF-20EE-5F4D-E004-552F62379F36}"/>
          </ac:spMkLst>
        </pc:spChg>
      </pc:sldChg>
      <pc:sldChg chg="modSp add mod ord">
        <pc:chgData name="Claire Newton" userId="013f4a4b-fec1-46c9-b37b-c37bda5f9542" providerId="ADAL" clId="{ACFA0F0B-0A64-42AE-9056-D45F343556C4}" dt="2025-12-03T16:50:02.517" v="1456" actId="255"/>
        <pc:sldMkLst>
          <pc:docMk/>
          <pc:sldMk cId="2418030589" sldId="2145706682"/>
        </pc:sldMkLst>
        <pc:spChg chg="mod">
          <ac:chgData name="Claire Newton" userId="013f4a4b-fec1-46c9-b37b-c37bda5f9542" providerId="ADAL" clId="{ACFA0F0B-0A64-42AE-9056-D45F343556C4}" dt="2025-12-03T16:50:02.517" v="1456" actId="255"/>
          <ac:spMkLst>
            <pc:docMk/>
            <pc:sldMk cId="2418030589" sldId="2145706682"/>
            <ac:spMk id="6" creationId="{316367E3-4D31-2E7D-3B28-03E79F108E7B}"/>
          </ac:spMkLst>
        </pc:spChg>
        <pc:spChg chg="mod">
          <ac:chgData name="Claire Newton" userId="013f4a4b-fec1-46c9-b37b-c37bda5f9542" providerId="ADAL" clId="{ACFA0F0B-0A64-42AE-9056-D45F343556C4}" dt="2025-12-03T16:23:45.337" v="1245" actId="20577"/>
          <ac:spMkLst>
            <pc:docMk/>
            <pc:sldMk cId="2418030589" sldId="2145706682"/>
            <ac:spMk id="8" creationId="{E528E2D5-8C92-D08F-F28D-CF290AA0956F}"/>
          </ac:spMkLst>
        </pc:spChg>
      </pc:sldChg>
      <pc:sldChg chg="modSp add mod ord">
        <pc:chgData name="Claire Newton" userId="013f4a4b-fec1-46c9-b37b-c37bda5f9542" providerId="ADAL" clId="{ACFA0F0B-0A64-42AE-9056-D45F343556C4}" dt="2025-12-04T11:01:20.470" v="1741" actId="113"/>
        <pc:sldMkLst>
          <pc:docMk/>
          <pc:sldMk cId="383525122" sldId="2145706683"/>
        </pc:sldMkLst>
        <pc:spChg chg="mod">
          <ac:chgData name="Claire Newton" userId="013f4a4b-fec1-46c9-b37b-c37bda5f9542" providerId="ADAL" clId="{ACFA0F0B-0A64-42AE-9056-D45F343556C4}" dt="2025-12-03T16:25:26.889" v="1252" actId="20577"/>
          <ac:spMkLst>
            <pc:docMk/>
            <pc:sldMk cId="383525122" sldId="2145706683"/>
            <ac:spMk id="5" creationId="{57D27557-C004-1CD5-A4B1-526BBCAF1B51}"/>
          </ac:spMkLst>
        </pc:spChg>
        <pc:spChg chg="mod">
          <ac:chgData name="Claire Newton" userId="013f4a4b-fec1-46c9-b37b-c37bda5f9542" providerId="ADAL" clId="{ACFA0F0B-0A64-42AE-9056-D45F343556C4}" dt="2025-12-04T11:01:20.470" v="1741" actId="113"/>
          <ac:spMkLst>
            <pc:docMk/>
            <pc:sldMk cId="383525122" sldId="2145706683"/>
            <ac:spMk id="6" creationId="{473E6ACA-996B-616B-FEFF-FF5CD4526E7A}"/>
          </ac:spMkLst>
        </pc:spChg>
        <pc:spChg chg="mod">
          <ac:chgData name="Claire Newton" userId="013f4a4b-fec1-46c9-b37b-c37bda5f9542" providerId="ADAL" clId="{ACFA0F0B-0A64-42AE-9056-D45F343556C4}" dt="2025-12-03T16:25:29.881" v="1253" actId="20577"/>
          <ac:spMkLst>
            <pc:docMk/>
            <pc:sldMk cId="383525122" sldId="2145706683"/>
            <ac:spMk id="11" creationId="{D4C7D92D-F27A-AFBD-126D-6986BCD44B55}"/>
          </ac:spMkLst>
        </pc:spChg>
        <pc:spChg chg="mod">
          <ac:chgData name="Claire Newton" userId="013f4a4b-fec1-46c9-b37b-c37bda5f9542" providerId="ADAL" clId="{ACFA0F0B-0A64-42AE-9056-D45F343556C4}" dt="2025-12-03T16:25:59.368" v="1261" actId="20577"/>
          <ac:spMkLst>
            <pc:docMk/>
            <pc:sldMk cId="383525122" sldId="2145706683"/>
            <ac:spMk id="14" creationId="{0844195A-3C67-A1B5-BBCA-318724C326A1}"/>
          </ac:spMkLst>
        </pc:spChg>
        <pc:spChg chg="mod">
          <ac:chgData name="Claire Newton" userId="013f4a4b-fec1-46c9-b37b-c37bda5f9542" providerId="ADAL" clId="{ACFA0F0B-0A64-42AE-9056-D45F343556C4}" dt="2025-12-03T16:25:32.716" v="1254" actId="20577"/>
          <ac:spMkLst>
            <pc:docMk/>
            <pc:sldMk cId="383525122" sldId="2145706683"/>
            <ac:spMk id="16" creationId="{0D6AE078-B356-2FB3-EB85-E79B9D5C406C}"/>
          </ac:spMkLst>
        </pc:spChg>
        <pc:spChg chg="mod">
          <ac:chgData name="Claire Newton" userId="013f4a4b-fec1-46c9-b37b-c37bda5f9542" providerId="ADAL" clId="{ACFA0F0B-0A64-42AE-9056-D45F343556C4}" dt="2025-12-03T16:25:35.632" v="1255" actId="20577"/>
          <ac:spMkLst>
            <pc:docMk/>
            <pc:sldMk cId="383525122" sldId="2145706683"/>
            <ac:spMk id="19" creationId="{AEE0090D-93D4-9854-5337-1678BF49EE57}"/>
          </ac:spMkLst>
        </pc:spChg>
      </pc:sldChg>
      <pc:sldChg chg="addSp modSp add mod">
        <pc:chgData name="Claire Newton" userId="013f4a4b-fec1-46c9-b37b-c37bda5f9542" providerId="ADAL" clId="{ACFA0F0B-0A64-42AE-9056-D45F343556C4}" dt="2025-12-04T11:01:35.933" v="1742" actId="113"/>
        <pc:sldMkLst>
          <pc:docMk/>
          <pc:sldMk cId="2007964459" sldId="2145706684"/>
        </pc:sldMkLst>
        <pc:spChg chg="mod">
          <ac:chgData name="Claire Newton" userId="013f4a4b-fec1-46c9-b37b-c37bda5f9542" providerId="ADAL" clId="{ACFA0F0B-0A64-42AE-9056-D45F343556C4}" dt="2025-12-04T11:01:35.933" v="1742" actId="113"/>
          <ac:spMkLst>
            <pc:docMk/>
            <pc:sldMk cId="2007964459" sldId="2145706684"/>
            <ac:spMk id="6" creationId="{2D5175A7-5F5B-F829-601B-F5611EBCB79F}"/>
          </ac:spMkLst>
        </pc:spChg>
        <pc:spChg chg="mod">
          <ac:chgData name="Claire Newton" userId="013f4a4b-fec1-46c9-b37b-c37bda5f9542" providerId="ADAL" clId="{ACFA0F0B-0A64-42AE-9056-D45F343556C4}" dt="2025-12-03T16:36:46.531" v="1306" actId="20577"/>
          <ac:spMkLst>
            <pc:docMk/>
            <pc:sldMk cId="2007964459" sldId="2145706684"/>
            <ac:spMk id="14" creationId="{D0B538FA-B52A-3072-7507-42C9B56699A8}"/>
          </ac:spMkLst>
        </pc:spChg>
        <pc:picChg chg="add mod">
          <ac:chgData name="Claire Newton" userId="013f4a4b-fec1-46c9-b37b-c37bda5f9542" providerId="ADAL" clId="{ACFA0F0B-0A64-42AE-9056-D45F343556C4}" dt="2025-12-03T16:35:40.479" v="1301"/>
          <ac:picMkLst>
            <pc:docMk/>
            <pc:sldMk cId="2007964459" sldId="2145706684"/>
            <ac:picMk id="2" creationId="{53574D51-F39E-D718-3DDC-0F8117F43CC6}"/>
          </ac:picMkLst>
        </pc:picChg>
      </pc:sldChg>
      <pc:sldChg chg="modSp add mod ord">
        <pc:chgData name="Claire Newton" userId="013f4a4b-fec1-46c9-b37b-c37bda5f9542" providerId="ADAL" clId="{ACFA0F0B-0A64-42AE-9056-D45F343556C4}" dt="2025-12-04T11:01:47.758" v="1744" actId="20577"/>
        <pc:sldMkLst>
          <pc:docMk/>
          <pc:sldMk cId="1183941826" sldId="2145706685"/>
        </pc:sldMkLst>
        <pc:spChg chg="mod">
          <ac:chgData name="Claire Newton" userId="013f4a4b-fec1-46c9-b37b-c37bda5f9542" providerId="ADAL" clId="{ACFA0F0B-0A64-42AE-9056-D45F343556C4}" dt="2025-12-04T11:01:47.758" v="1744" actId="20577"/>
          <ac:spMkLst>
            <pc:docMk/>
            <pc:sldMk cId="1183941826" sldId="2145706685"/>
            <ac:spMk id="6" creationId="{758E0AD3-9ABA-5731-0BCA-A5C116494125}"/>
          </ac:spMkLst>
        </pc:spChg>
      </pc:sldChg>
      <pc:sldMasterChg chg="modSldLayout">
        <pc:chgData name="Claire Newton" userId="013f4a4b-fec1-46c9-b37b-c37bda5f9542" providerId="ADAL" clId="{ACFA0F0B-0A64-42AE-9056-D45F343556C4}" dt="2025-12-04T09:45:49.676" v="1548" actId="14100"/>
        <pc:sldMasterMkLst>
          <pc:docMk/>
          <pc:sldMasterMk cId="807274055" sldId="2147483696"/>
        </pc:sldMasterMkLst>
        <pc:sldLayoutChg chg="addSp delSp modSp mod">
          <pc:chgData name="Claire Newton" userId="013f4a4b-fec1-46c9-b37b-c37bda5f9542" providerId="ADAL" clId="{ACFA0F0B-0A64-42AE-9056-D45F343556C4}" dt="2025-12-03T13:52:08.490" v="128" actId="14100"/>
          <pc:sldLayoutMkLst>
            <pc:docMk/>
            <pc:sldMasterMk cId="807274055" sldId="2147483696"/>
            <pc:sldLayoutMk cId="2240495544" sldId="2147483698"/>
          </pc:sldLayoutMkLst>
          <pc:spChg chg="add mod">
            <ac:chgData name="Claire Newton" userId="013f4a4b-fec1-46c9-b37b-c37bda5f9542" providerId="ADAL" clId="{ACFA0F0B-0A64-42AE-9056-D45F343556C4}" dt="2025-12-03T13:52:04.528" v="127" actId="1076"/>
            <ac:spMkLst>
              <pc:docMk/>
              <pc:sldMasterMk cId="807274055" sldId="2147483696"/>
              <pc:sldLayoutMk cId="2240495544" sldId="2147483698"/>
              <ac:spMk id="6" creationId="{BAD53C02-4BA1-983B-FCF6-3EDD25705C6B}"/>
            </ac:spMkLst>
          </pc:spChg>
          <pc:spChg chg="del">
            <ac:chgData name="Claire Newton" userId="013f4a4b-fec1-46c9-b37b-c37bda5f9542" providerId="ADAL" clId="{ACFA0F0B-0A64-42AE-9056-D45F343556C4}" dt="2025-12-03T13:51:57.137" v="125" actId="478"/>
            <ac:spMkLst>
              <pc:docMk/>
              <pc:sldMasterMk cId="807274055" sldId="2147483696"/>
              <pc:sldLayoutMk cId="2240495544" sldId="2147483698"/>
              <ac:spMk id="22" creationId="{7FF99836-D4F9-0463-3560-A18C4979BE5E}"/>
            </ac:spMkLst>
          </pc:spChg>
          <pc:cxnChg chg="mod">
            <ac:chgData name="Claire Newton" userId="013f4a4b-fec1-46c9-b37b-c37bda5f9542" providerId="ADAL" clId="{ACFA0F0B-0A64-42AE-9056-D45F343556C4}" dt="2025-12-03T13:52:08.490" v="128" actId="14100"/>
            <ac:cxnSpMkLst>
              <pc:docMk/>
              <pc:sldMasterMk cId="807274055" sldId="2147483696"/>
              <pc:sldLayoutMk cId="2240495544" sldId="2147483698"/>
              <ac:cxnSpMk id="23" creationId="{D22D1A5F-7C82-CFE6-B8EA-38063466C7B9}"/>
            </ac:cxnSpMkLst>
          </pc:cxnChg>
        </pc:sldLayoutChg>
        <pc:sldLayoutChg chg="addSp delSp modSp mod">
          <pc:chgData name="Claire Newton" userId="013f4a4b-fec1-46c9-b37b-c37bda5f9542" providerId="ADAL" clId="{ACFA0F0B-0A64-42AE-9056-D45F343556C4}" dt="2025-12-03T13:55:11.216" v="178" actId="1076"/>
          <pc:sldLayoutMkLst>
            <pc:docMk/>
            <pc:sldMasterMk cId="807274055" sldId="2147483696"/>
            <pc:sldLayoutMk cId="1313829242" sldId="2147483699"/>
          </pc:sldLayoutMkLst>
          <pc:spChg chg="add mod">
            <ac:chgData name="Claire Newton" userId="013f4a4b-fec1-46c9-b37b-c37bda5f9542" providerId="ADAL" clId="{ACFA0F0B-0A64-42AE-9056-D45F343556C4}" dt="2025-12-03T13:52:14.412" v="130"/>
            <ac:spMkLst>
              <pc:docMk/>
              <pc:sldMasterMk cId="807274055" sldId="2147483696"/>
              <pc:sldLayoutMk cId="1313829242" sldId="2147483699"/>
              <ac:spMk id="9" creationId="{593437CD-078B-E5C9-6275-2CBA3E24B197}"/>
            </ac:spMkLst>
          </pc:spChg>
          <pc:grpChg chg="del">
            <ac:chgData name="Claire Newton" userId="013f4a4b-fec1-46c9-b37b-c37bda5f9542" providerId="ADAL" clId="{ACFA0F0B-0A64-42AE-9056-D45F343556C4}" dt="2025-12-03T13:52:13.461" v="129" actId="478"/>
            <ac:grpSpMkLst>
              <pc:docMk/>
              <pc:sldMasterMk cId="807274055" sldId="2147483696"/>
              <pc:sldLayoutMk cId="1313829242" sldId="2147483699"/>
              <ac:grpSpMk id="3" creationId="{B9BFF4C2-8A44-8C32-C811-C5DE4E578F8E}"/>
            </ac:grpSpMkLst>
          </pc:grpChg>
          <pc:picChg chg="mod">
            <ac:chgData name="Claire Newton" userId="013f4a4b-fec1-46c9-b37b-c37bda5f9542" providerId="ADAL" clId="{ACFA0F0B-0A64-42AE-9056-D45F343556C4}" dt="2025-12-03T13:54:52.794" v="175" actId="14100"/>
            <ac:picMkLst>
              <pc:docMk/>
              <pc:sldMasterMk cId="807274055" sldId="2147483696"/>
              <pc:sldLayoutMk cId="1313829242" sldId="2147483699"/>
              <ac:picMk id="2" creationId="{7D052700-DF21-1112-B7BA-5D2ABE531441}"/>
            </ac:picMkLst>
          </pc:picChg>
          <pc:picChg chg="mod">
            <ac:chgData name="Claire Newton" userId="013f4a4b-fec1-46c9-b37b-c37bda5f9542" providerId="ADAL" clId="{ACFA0F0B-0A64-42AE-9056-D45F343556C4}" dt="2025-12-03T13:55:11.216" v="178" actId="1076"/>
            <ac:picMkLst>
              <pc:docMk/>
              <pc:sldMasterMk cId="807274055" sldId="2147483696"/>
              <pc:sldLayoutMk cId="1313829242" sldId="2147483699"/>
              <ac:picMk id="10" creationId="{CA6F4CE2-CA59-548D-D5F4-E41F74726C0B}"/>
            </ac:picMkLst>
          </pc:picChg>
          <pc:picChg chg="mod">
            <ac:chgData name="Claire Newton" userId="013f4a4b-fec1-46c9-b37b-c37bda5f9542" providerId="ADAL" clId="{ACFA0F0B-0A64-42AE-9056-D45F343556C4}" dt="2025-12-03T13:55:00.651" v="177" actId="1076"/>
            <ac:picMkLst>
              <pc:docMk/>
              <pc:sldMasterMk cId="807274055" sldId="2147483696"/>
              <pc:sldLayoutMk cId="1313829242" sldId="2147483699"/>
              <ac:picMk id="14" creationId="{A2F649CE-112C-56A6-C5E2-7A772FF9405D}"/>
            </ac:picMkLst>
          </pc:picChg>
        </pc:sldLayoutChg>
        <pc:sldLayoutChg chg="addSp delSp modSp mod">
          <pc:chgData name="Claire Newton" userId="013f4a4b-fec1-46c9-b37b-c37bda5f9542" providerId="ADAL" clId="{ACFA0F0B-0A64-42AE-9056-D45F343556C4}" dt="2025-12-03T14:52:47.208" v="791" actId="14100"/>
          <pc:sldLayoutMkLst>
            <pc:docMk/>
            <pc:sldMasterMk cId="807274055" sldId="2147483696"/>
            <pc:sldLayoutMk cId="1485819620" sldId="2147483700"/>
          </pc:sldLayoutMkLst>
          <pc:spChg chg="add mod">
            <ac:chgData name="Claire Newton" userId="013f4a4b-fec1-46c9-b37b-c37bda5f9542" providerId="ADAL" clId="{ACFA0F0B-0A64-42AE-9056-D45F343556C4}" dt="2025-12-03T13:52:19.947" v="132"/>
            <ac:spMkLst>
              <pc:docMk/>
              <pc:sldMasterMk cId="807274055" sldId="2147483696"/>
              <pc:sldLayoutMk cId="1485819620" sldId="2147483700"/>
              <ac:spMk id="8" creationId="{DA826205-59AD-8345-149A-E92942644AF0}"/>
            </ac:spMkLst>
          </pc:spChg>
          <pc:spChg chg="mod">
            <ac:chgData name="Claire Newton" userId="013f4a4b-fec1-46c9-b37b-c37bda5f9542" providerId="ADAL" clId="{ACFA0F0B-0A64-42AE-9056-D45F343556C4}" dt="2025-12-03T13:56:29.971" v="192" actId="164"/>
            <ac:spMkLst>
              <pc:docMk/>
              <pc:sldMasterMk cId="807274055" sldId="2147483696"/>
              <pc:sldLayoutMk cId="1485819620" sldId="2147483700"/>
              <ac:spMk id="13" creationId="{0ED68B6B-7C08-A78A-C5C2-E1FA295E9274}"/>
            </ac:spMkLst>
          </pc:spChg>
          <pc:grpChg chg="del">
            <ac:chgData name="Claire Newton" userId="013f4a4b-fec1-46c9-b37b-c37bda5f9542" providerId="ADAL" clId="{ACFA0F0B-0A64-42AE-9056-D45F343556C4}" dt="2025-12-03T13:52:18.489" v="131" actId="478"/>
            <ac:grpSpMkLst>
              <pc:docMk/>
              <pc:sldMasterMk cId="807274055" sldId="2147483696"/>
              <pc:sldLayoutMk cId="1485819620" sldId="2147483700"/>
              <ac:grpSpMk id="2" creationId="{70109D65-F91A-3F1E-F8AB-46B4C323FC45}"/>
            </ac:grpSpMkLst>
          </pc:grpChg>
          <pc:grpChg chg="add mod">
            <ac:chgData name="Claire Newton" userId="013f4a4b-fec1-46c9-b37b-c37bda5f9542" providerId="ADAL" clId="{ACFA0F0B-0A64-42AE-9056-D45F343556C4}" dt="2025-12-03T13:56:29.971" v="192" actId="164"/>
            <ac:grpSpMkLst>
              <pc:docMk/>
              <pc:sldMasterMk cId="807274055" sldId="2147483696"/>
              <pc:sldLayoutMk cId="1485819620" sldId="2147483700"/>
              <ac:grpSpMk id="15" creationId="{01786E36-6CD2-0FE1-4470-8C930BA24422}"/>
            </ac:grpSpMkLst>
          </pc:grpChg>
          <pc:picChg chg="del">
            <ac:chgData name="Claire Newton" userId="013f4a4b-fec1-46c9-b37b-c37bda5f9542" providerId="ADAL" clId="{ACFA0F0B-0A64-42AE-9056-D45F343556C4}" dt="2025-12-03T13:55:21.681" v="179" actId="478"/>
            <ac:picMkLst>
              <pc:docMk/>
              <pc:sldMasterMk cId="807274055" sldId="2147483696"/>
              <pc:sldLayoutMk cId="1485819620" sldId="2147483700"/>
              <ac:picMk id="7" creationId="{3617FE6B-312B-03DE-D92F-49446E4D09EE}"/>
            </ac:picMkLst>
          </pc:picChg>
          <pc:picChg chg="add mod">
            <ac:chgData name="Claire Newton" userId="013f4a4b-fec1-46c9-b37b-c37bda5f9542" providerId="ADAL" clId="{ACFA0F0B-0A64-42AE-9056-D45F343556C4}" dt="2025-12-03T13:56:29.971" v="192" actId="164"/>
            <ac:picMkLst>
              <pc:docMk/>
              <pc:sldMasterMk cId="807274055" sldId="2147483696"/>
              <pc:sldLayoutMk cId="1485819620" sldId="2147483700"/>
              <ac:picMk id="9" creationId="{C0F329FA-3F7F-CEEF-C89E-0CB18444139E}"/>
            </ac:picMkLst>
          </pc:picChg>
          <pc:picChg chg="add mod">
            <ac:chgData name="Claire Newton" userId="013f4a4b-fec1-46c9-b37b-c37bda5f9542" providerId="ADAL" clId="{ACFA0F0B-0A64-42AE-9056-D45F343556C4}" dt="2025-12-03T13:56:29.971" v="192" actId="164"/>
            <ac:picMkLst>
              <pc:docMk/>
              <pc:sldMasterMk cId="807274055" sldId="2147483696"/>
              <pc:sldLayoutMk cId="1485819620" sldId="2147483700"/>
              <ac:picMk id="10" creationId="{28CC1D18-171B-28F2-9A5F-F90B6D760A10}"/>
            </ac:picMkLst>
          </pc:picChg>
          <pc:picChg chg="mod modCrop">
            <ac:chgData name="Claire Newton" userId="013f4a4b-fec1-46c9-b37b-c37bda5f9542" providerId="ADAL" clId="{ACFA0F0B-0A64-42AE-9056-D45F343556C4}" dt="2025-12-03T13:56:29.971" v="192" actId="164"/>
            <ac:picMkLst>
              <pc:docMk/>
              <pc:sldMasterMk cId="807274055" sldId="2147483696"/>
              <pc:sldLayoutMk cId="1485819620" sldId="2147483700"/>
              <ac:picMk id="11" creationId="{55B0791C-99BF-F63C-5655-6FDD6A404D7B}"/>
            </ac:picMkLst>
          </pc:picChg>
          <pc:picChg chg="del">
            <ac:chgData name="Claire Newton" userId="013f4a4b-fec1-46c9-b37b-c37bda5f9542" providerId="ADAL" clId="{ACFA0F0B-0A64-42AE-9056-D45F343556C4}" dt="2025-12-03T13:55:53.081" v="187" actId="478"/>
            <ac:picMkLst>
              <pc:docMk/>
              <pc:sldMasterMk cId="807274055" sldId="2147483696"/>
              <pc:sldLayoutMk cId="1485819620" sldId="2147483700"/>
              <ac:picMk id="14" creationId="{99E360EC-4249-9D10-B720-ABBD5647BCE9}"/>
            </ac:picMkLst>
          </pc:picChg>
          <pc:cxnChg chg="mod">
            <ac:chgData name="Claire Newton" userId="013f4a4b-fec1-46c9-b37b-c37bda5f9542" providerId="ADAL" clId="{ACFA0F0B-0A64-42AE-9056-D45F343556C4}" dt="2025-12-03T14:52:47.208" v="791" actId="14100"/>
            <ac:cxnSpMkLst>
              <pc:docMk/>
              <pc:sldMasterMk cId="807274055" sldId="2147483696"/>
              <pc:sldLayoutMk cId="1485819620" sldId="2147483700"/>
              <ac:cxnSpMk id="22" creationId="{E6CF6038-A813-D273-890C-58B173850CA0}"/>
            </ac:cxnSpMkLst>
          </pc:cxnChg>
        </pc:sldLayoutChg>
        <pc:sldLayoutChg chg="addSp delSp modSp mod">
          <pc:chgData name="Claire Newton" userId="013f4a4b-fec1-46c9-b37b-c37bda5f9542" providerId="ADAL" clId="{ACFA0F0B-0A64-42AE-9056-D45F343556C4}" dt="2025-12-03T13:53:23.889" v="157"/>
          <pc:sldLayoutMkLst>
            <pc:docMk/>
            <pc:sldMasterMk cId="807274055" sldId="2147483696"/>
            <pc:sldLayoutMk cId="4173031455" sldId="2147483704"/>
          </pc:sldLayoutMkLst>
          <pc:spChg chg="add mod">
            <ac:chgData name="Claire Newton" userId="013f4a4b-fec1-46c9-b37b-c37bda5f9542" providerId="ADAL" clId="{ACFA0F0B-0A64-42AE-9056-D45F343556C4}" dt="2025-12-03T13:53:23.889" v="157"/>
            <ac:spMkLst>
              <pc:docMk/>
              <pc:sldMasterMk cId="807274055" sldId="2147483696"/>
              <pc:sldLayoutMk cId="4173031455" sldId="2147483704"/>
              <ac:spMk id="2" creationId="{57678CEE-18DF-3596-0C6E-73F3AFE0FF17}"/>
            </ac:spMkLst>
          </pc:spChg>
          <pc:grpChg chg="del">
            <ac:chgData name="Claire Newton" userId="013f4a4b-fec1-46c9-b37b-c37bda5f9542" providerId="ADAL" clId="{ACFA0F0B-0A64-42AE-9056-D45F343556C4}" dt="2025-12-03T13:53:22.610" v="156" actId="478"/>
            <ac:grpSpMkLst>
              <pc:docMk/>
              <pc:sldMasterMk cId="807274055" sldId="2147483696"/>
              <pc:sldLayoutMk cId="4173031455" sldId="2147483704"/>
              <ac:grpSpMk id="11" creationId="{592219EA-01E7-8DCB-6694-5CCD81A275F7}"/>
            </ac:grpSpMkLst>
          </pc:grpChg>
        </pc:sldLayoutChg>
        <pc:sldLayoutChg chg="addSp delSp modSp mod">
          <pc:chgData name="Claire Newton" userId="013f4a4b-fec1-46c9-b37b-c37bda5f9542" providerId="ADAL" clId="{ACFA0F0B-0A64-42AE-9056-D45F343556C4}" dt="2025-12-03T13:53:01.719" v="150"/>
          <pc:sldLayoutMkLst>
            <pc:docMk/>
            <pc:sldMasterMk cId="807274055" sldId="2147483696"/>
            <pc:sldLayoutMk cId="1243972457" sldId="2147483707"/>
          </pc:sldLayoutMkLst>
          <pc:spChg chg="add mod">
            <ac:chgData name="Claire Newton" userId="013f4a4b-fec1-46c9-b37b-c37bda5f9542" providerId="ADAL" clId="{ACFA0F0B-0A64-42AE-9056-D45F343556C4}" dt="2025-12-03T13:53:01.719" v="150"/>
            <ac:spMkLst>
              <pc:docMk/>
              <pc:sldMasterMk cId="807274055" sldId="2147483696"/>
              <pc:sldLayoutMk cId="1243972457" sldId="2147483707"/>
              <ac:spMk id="3" creationId="{972E7C89-244E-19BD-9453-BAAE7B4C301D}"/>
            </ac:spMkLst>
          </pc:spChg>
          <pc:spChg chg="mod">
            <ac:chgData name="Claire Newton" userId="013f4a4b-fec1-46c9-b37b-c37bda5f9542" providerId="ADAL" clId="{ACFA0F0B-0A64-42AE-9056-D45F343556C4}" dt="2025-12-03T13:52:59.136" v="148" actId="6549"/>
            <ac:spMkLst>
              <pc:docMk/>
              <pc:sldMasterMk cId="807274055" sldId="2147483696"/>
              <pc:sldLayoutMk cId="1243972457" sldId="2147483707"/>
              <ac:spMk id="15" creationId="{4F7F2DBD-35A4-7750-48C6-0EBAD2774FBD}"/>
            </ac:spMkLst>
          </pc:spChg>
          <pc:grpChg chg="del">
            <ac:chgData name="Claire Newton" userId="013f4a4b-fec1-46c9-b37b-c37bda5f9542" providerId="ADAL" clId="{ACFA0F0B-0A64-42AE-9056-D45F343556C4}" dt="2025-12-03T13:53:00.419" v="149" actId="478"/>
            <ac:grpSpMkLst>
              <pc:docMk/>
              <pc:sldMasterMk cId="807274055" sldId="2147483696"/>
              <pc:sldLayoutMk cId="1243972457" sldId="2147483707"/>
              <ac:grpSpMk id="9" creationId="{C3B3D96A-DBF8-165B-4219-E31206733769}"/>
            </ac:grpSpMkLst>
          </pc:grpChg>
        </pc:sldLayoutChg>
        <pc:sldLayoutChg chg="addSp delSp modSp mod">
          <pc:chgData name="Claire Newton" userId="013f4a4b-fec1-46c9-b37b-c37bda5f9542" providerId="ADAL" clId="{ACFA0F0B-0A64-42AE-9056-D45F343556C4}" dt="2025-12-04T09:43:03.492" v="1526" actId="14100"/>
          <pc:sldLayoutMkLst>
            <pc:docMk/>
            <pc:sldMasterMk cId="807274055" sldId="2147483696"/>
            <pc:sldLayoutMk cId="3581901777" sldId="2147483730"/>
          </pc:sldLayoutMkLst>
          <pc:spChg chg="del">
            <ac:chgData name="Claire Newton" userId="013f4a4b-fec1-46c9-b37b-c37bda5f9542" providerId="ADAL" clId="{ACFA0F0B-0A64-42AE-9056-D45F343556C4}" dt="2025-12-03T13:56:59.459" v="209" actId="478"/>
            <ac:spMkLst>
              <pc:docMk/>
              <pc:sldMasterMk cId="807274055" sldId="2147483696"/>
              <pc:sldLayoutMk cId="3581901777" sldId="2147483730"/>
              <ac:spMk id="4" creationId="{BAF8F341-0A4B-73E8-512F-8F017B26E3EE}"/>
            </ac:spMkLst>
          </pc:spChg>
          <pc:spChg chg="add mod">
            <ac:chgData name="Claire Newton" userId="013f4a4b-fec1-46c9-b37b-c37bda5f9542" providerId="ADAL" clId="{ACFA0F0B-0A64-42AE-9056-D45F343556C4}" dt="2025-12-03T13:52:40.691" v="141"/>
            <ac:spMkLst>
              <pc:docMk/>
              <pc:sldMasterMk cId="807274055" sldId="2147483696"/>
              <pc:sldLayoutMk cId="3581901777" sldId="2147483730"/>
              <ac:spMk id="6" creationId="{69BC1C2A-BEB3-47E3-E511-B249F1F6FDE4}"/>
            </ac:spMkLst>
          </pc:spChg>
          <pc:spChg chg="mod">
            <ac:chgData name="Claire Newton" userId="013f4a4b-fec1-46c9-b37b-c37bda5f9542" providerId="ADAL" clId="{ACFA0F0B-0A64-42AE-9056-D45F343556C4}" dt="2025-12-04T09:42:59.456" v="1525" actId="1076"/>
            <ac:spMkLst>
              <pc:docMk/>
              <pc:sldMasterMk cId="807274055" sldId="2147483696"/>
              <pc:sldLayoutMk cId="3581901777" sldId="2147483730"/>
              <ac:spMk id="7" creationId="{00000000-0000-0000-0000-000000000000}"/>
            </ac:spMkLst>
          </pc:spChg>
          <pc:spChg chg="mod">
            <ac:chgData name="Claire Newton" userId="013f4a4b-fec1-46c9-b37b-c37bda5f9542" providerId="ADAL" clId="{ACFA0F0B-0A64-42AE-9056-D45F343556C4}" dt="2025-12-04T09:42:54.917" v="1524" actId="1076"/>
            <ac:spMkLst>
              <pc:docMk/>
              <pc:sldMasterMk cId="807274055" sldId="2147483696"/>
              <pc:sldLayoutMk cId="3581901777" sldId="2147483730"/>
              <ac:spMk id="9" creationId="{00000000-0000-0000-0000-000000000000}"/>
            </ac:spMkLst>
          </pc:spChg>
          <pc:spChg chg="mod">
            <ac:chgData name="Claire Newton" userId="013f4a4b-fec1-46c9-b37b-c37bda5f9542" providerId="ADAL" clId="{ACFA0F0B-0A64-42AE-9056-D45F343556C4}" dt="2025-12-04T09:42:48.847" v="1522" actId="14100"/>
            <ac:spMkLst>
              <pc:docMk/>
              <pc:sldMasterMk cId="807274055" sldId="2147483696"/>
              <pc:sldLayoutMk cId="3581901777" sldId="2147483730"/>
              <ac:spMk id="13" creationId="{B749D3DA-FABF-ABF5-AE10-79913AA2FF9E}"/>
            </ac:spMkLst>
          </pc:spChg>
          <pc:spChg chg="mod">
            <ac:chgData name="Claire Newton" userId="013f4a4b-fec1-46c9-b37b-c37bda5f9542" providerId="ADAL" clId="{ACFA0F0B-0A64-42AE-9056-D45F343556C4}" dt="2025-12-04T09:42:51.987" v="1523" actId="14100"/>
            <ac:spMkLst>
              <pc:docMk/>
              <pc:sldMasterMk cId="807274055" sldId="2147483696"/>
              <pc:sldLayoutMk cId="3581901777" sldId="2147483730"/>
              <ac:spMk id="15" creationId="{BC24B890-85A6-B2FB-EF43-022DCCEBB92C}"/>
            </ac:spMkLst>
          </pc:spChg>
          <pc:spChg chg="mod">
            <ac:chgData name="Claire Newton" userId="013f4a4b-fec1-46c9-b37b-c37bda5f9542" providerId="ADAL" clId="{ACFA0F0B-0A64-42AE-9056-D45F343556C4}" dt="2025-12-03T13:57:02.142" v="212"/>
            <ac:spMkLst>
              <pc:docMk/>
              <pc:sldMasterMk cId="807274055" sldId="2147483696"/>
              <pc:sldLayoutMk cId="3581901777" sldId="2147483730"/>
              <ac:spMk id="18" creationId="{B443523B-B67C-CED5-717E-82D909AFD7A6}"/>
            </ac:spMkLst>
          </pc:spChg>
          <pc:grpChg chg="del">
            <ac:chgData name="Claire Newton" userId="013f4a4b-fec1-46c9-b37b-c37bda5f9542" providerId="ADAL" clId="{ACFA0F0B-0A64-42AE-9056-D45F343556C4}" dt="2025-12-03T13:52:40.187" v="140" actId="478"/>
            <ac:grpSpMkLst>
              <pc:docMk/>
              <pc:sldMasterMk cId="807274055" sldId="2147483696"/>
              <pc:sldLayoutMk cId="3581901777" sldId="2147483730"/>
              <ac:grpSpMk id="2" creationId="{BE83C180-7412-F7C5-CE0A-F4FD0A0639E1}"/>
            </ac:grpSpMkLst>
          </pc:grpChg>
          <pc:grpChg chg="add mod">
            <ac:chgData name="Claire Newton" userId="013f4a4b-fec1-46c9-b37b-c37bda5f9542" providerId="ADAL" clId="{ACFA0F0B-0A64-42AE-9056-D45F343556C4}" dt="2025-12-03T13:57:02.142" v="212"/>
            <ac:grpSpMkLst>
              <pc:docMk/>
              <pc:sldMasterMk cId="807274055" sldId="2147483696"/>
              <pc:sldLayoutMk cId="3581901777" sldId="2147483730"/>
              <ac:grpSpMk id="17" creationId="{559F61A2-9FDE-1C9D-ED03-61BD89831977}"/>
            </ac:grpSpMkLst>
          </pc:grpChg>
          <pc:picChg chg="del">
            <ac:chgData name="Claire Newton" userId="013f4a4b-fec1-46c9-b37b-c37bda5f9542" providerId="ADAL" clId="{ACFA0F0B-0A64-42AE-9056-D45F343556C4}" dt="2025-12-03T13:56:58.728" v="208" actId="478"/>
            <ac:picMkLst>
              <pc:docMk/>
              <pc:sldMasterMk cId="807274055" sldId="2147483696"/>
              <pc:sldLayoutMk cId="3581901777" sldId="2147483730"/>
              <ac:picMk id="5" creationId="{76EA87FD-27EC-FAAD-76A2-711F28E59BF8}"/>
            </ac:picMkLst>
          </pc:picChg>
          <pc:picChg chg="del">
            <ac:chgData name="Claire Newton" userId="013f4a4b-fec1-46c9-b37b-c37bda5f9542" providerId="ADAL" clId="{ACFA0F0B-0A64-42AE-9056-D45F343556C4}" dt="2025-12-03T13:57:01.090" v="211" actId="478"/>
            <ac:picMkLst>
              <pc:docMk/>
              <pc:sldMasterMk cId="807274055" sldId="2147483696"/>
              <pc:sldLayoutMk cId="3581901777" sldId="2147483730"/>
              <ac:picMk id="8" creationId="{450FF047-ECE1-E6BD-6620-695FDA8942C4}"/>
            </ac:picMkLst>
          </pc:picChg>
          <pc:picChg chg="del">
            <ac:chgData name="Claire Newton" userId="013f4a4b-fec1-46c9-b37b-c37bda5f9542" providerId="ADAL" clId="{ACFA0F0B-0A64-42AE-9056-D45F343556C4}" dt="2025-12-03T13:57:00.265" v="210" actId="478"/>
            <ac:picMkLst>
              <pc:docMk/>
              <pc:sldMasterMk cId="807274055" sldId="2147483696"/>
              <pc:sldLayoutMk cId="3581901777" sldId="2147483730"/>
              <ac:picMk id="11" creationId="{9C5C7E76-DE3E-3F7A-A4FC-CC64A8385E9A}"/>
            </ac:picMkLst>
          </pc:picChg>
          <pc:picChg chg="mod">
            <ac:chgData name="Claire Newton" userId="013f4a4b-fec1-46c9-b37b-c37bda5f9542" providerId="ADAL" clId="{ACFA0F0B-0A64-42AE-9056-D45F343556C4}" dt="2025-12-03T13:57:02.142" v="212"/>
            <ac:picMkLst>
              <pc:docMk/>
              <pc:sldMasterMk cId="807274055" sldId="2147483696"/>
              <pc:sldLayoutMk cId="3581901777" sldId="2147483730"/>
              <ac:picMk id="20" creationId="{BB69014D-1B8D-E7C0-4D1F-E7146D8B8593}"/>
            </ac:picMkLst>
          </pc:picChg>
          <pc:picChg chg="mod">
            <ac:chgData name="Claire Newton" userId="013f4a4b-fec1-46c9-b37b-c37bda5f9542" providerId="ADAL" clId="{ACFA0F0B-0A64-42AE-9056-D45F343556C4}" dt="2025-12-03T13:57:02.142" v="212"/>
            <ac:picMkLst>
              <pc:docMk/>
              <pc:sldMasterMk cId="807274055" sldId="2147483696"/>
              <pc:sldLayoutMk cId="3581901777" sldId="2147483730"/>
              <ac:picMk id="21" creationId="{B9525632-15D9-FD5F-398A-1853BBC05B79}"/>
            </ac:picMkLst>
          </pc:picChg>
          <pc:picChg chg="mod">
            <ac:chgData name="Claire Newton" userId="013f4a4b-fec1-46c9-b37b-c37bda5f9542" providerId="ADAL" clId="{ACFA0F0B-0A64-42AE-9056-D45F343556C4}" dt="2025-12-03T13:57:02.142" v="212"/>
            <ac:picMkLst>
              <pc:docMk/>
              <pc:sldMasterMk cId="807274055" sldId="2147483696"/>
              <pc:sldLayoutMk cId="3581901777" sldId="2147483730"/>
              <ac:picMk id="22" creationId="{FFD90DDE-6253-EF89-A633-2C742FB601C6}"/>
            </ac:picMkLst>
          </pc:picChg>
          <pc:cxnChg chg="mod">
            <ac:chgData name="Claire Newton" userId="013f4a4b-fec1-46c9-b37b-c37bda5f9542" providerId="ADAL" clId="{ACFA0F0B-0A64-42AE-9056-D45F343556C4}" dt="2025-12-04T09:42:46.009" v="1521" actId="14100"/>
            <ac:cxnSpMkLst>
              <pc:docMk/>
              <pc:sldMasterMk cId="807274055" sldId="2147483696"/>
              <pc:sldLayoutMk cId="3581901777" sldId="2147483730"/>
              <ac:cxnSpMk id="12" creationId="{F90A0438-AB10-66E0-46A1-1FFEFEBE5C87}"/>
            </ac:cxnSpMkLst>
          </pc:cxnChg>
          <pc:cxnChg chg="mod">
            <ac:chgData name="Claire Newton" userId="013f4a4b-fec1-46c9-b37b-c37bda5f9542" providerId="ADAL" clId="{ACFA0F0B-0A64-42AE-9056-D45F343556C4}" dt="2025-12-04T09:43:03.492" v="1526" actId="14100"/>
            <ac:cxnSpMkLst>
              <pc:docMk/>
              <pc:sldMasterMk cId="807274055" sldId="2147483696"/>
              <pc:sldLayoutMk cId="3581901777" sldId="2147483730"/>
              <ac:cxnSpMk id="16" creationId="{6DBA7BAB-9C96-6EBD-6806-D1EAA7108BFB}"/>
            </ac:cxnSpMkLst>
          </pc:cxnChg>
        </pc:sldLayoutChg>
        <pc:sldLayoutChg chg="addSp delSp modSp mod">
          <pc:chgData name="Claire Newton" userId="013f4a4b-fec1-46c9-b37b-c37bda5f9542" providerId="ADAL" clId="{ACFA0F0B-0A64-42AE-9056-D45F343556C4}" dt="2025-12-03T13:53:32.791" v="161"/>
          <pc:sldLayoutMkLst>
            <pc:docMk/>
            <pc:sldMasterMk cId="807274055" sldId="2147483696"/>
            <pc:sldLayoutMk cId="1629313527" sldId="2147483731"/>
          </pc:sldLayoutMkLst>
          <pc:spChg chg="add mod">
            <ac:chgData name="Claire Newton" userId="013f4a4b-fec1-46c9-b37b-c37bda5f9542" providerId="ADAL" clId="{ACFA0F0B-0A64-42AE-9056-D45F343556C4}" dt="2025-12-03T13:53:32.791" v="161"/>
            <ac:spMkLst>
              <pc:docMk/>
              <pc:sldMasterMk cId="807274055" sldId="2147483696"/>
              <pc:sldLayoutMk cId="1629313527" sldId="2147483731"/>
              <ac:spMk id="6" creationId="{B61E8F83-F9D2-EF72-CADA-C5E492D288DE}"/>
            </ac:spMkLst>
          </pc:spChg>
          <pc:grpChg chg="del">
            <ac:chgData name="Claire Newton" userId="013f4a4b-fec1-46c9-b37b-c37bda5f9542" providerId="ADAL" clId="{ACFA0F0B-0A64-42AE-9056-D45F343556C4}" dt="2025-12-03T13:53:32.171" v="160" actId="478"/>
            <ac:grpSpMkLst>
              <pc:docMk/>
              <pc:sldMasterMk cId="807274055" sldId="2147483696"/>
              <pc:sldLayoutMk cId="1629313527" sldId="2147483731"/>
              <ac:grpSpMk id="2" creationId="{51FE86F7-3638-8BBB-91CC-2D3850E7B0B9}"/>
            </ac:grpSpMkLst>
          </pc:grpChg>
        </pc:sldLayoutChg>
        <pc:sldLayoutChg chg="addSp delSp modSp mod">
          <pc:chgData name="Claire Newton" userId="013f4a4b-fec1-46c9-b37b-c37bda5f9542" providerId="ADAL" clId="{ACFA0F0B-0A64-42AE-9056-D45F343556C4}" dt="2025-12-04T09:43:18.366" v="1530" actId="14100"/>
          <pc:sldLayoutMkLst>
            <pc:docMk/>
            <pc:sldMasterMk cId="807274055" sldId="2147483696"/>
            <pc:sldLayoutMk cId="3731311455" sldId="2147483736"/>
          </pc:sldLayoutMkLst>
          <pc:spChg chg="del">
            <ac:chgData name="Claire Newton" userId="013f4a4b-fec1-46c9-b37b-c37bda5f9542" providerId="ADAL" clId="{ACFA0F0B-0A64-42AE-9056-D45F343556C4}" dt="2025-12-03T13:57:07.307" v="215" actId="478"/>
            <ac:spMkLst>
              <pc:docMk/>
              <pc:sldMasterMk cId="807274055" sldId="2147483696"/>
              <pc:sldLayoutMk cId="3731311455" sldId="2147483736"/>
              <ac:spMk id="4" creationId="{6665851E-4F07-E612-6A81-51D75930C298}"/>
            </ac:spMkLst>
          </pc:spChg>
          <pc:spChg chg="add mod">
            <ac:chgData name="Claire Newton" userId="013f4a4b-fec1-46c9-b37b-c37bda5f9542" providerId="ADAL" clId="{ACFA0F0B-0A64-42AE-9056-D45F343556C4}" dt="2025-12-03T13:52:44.498" v="143"/>
            <ac:spMkLst>
              <pc:docMk/>
              <pc:sldMasterMk cId="807274055" sldId="2147483696"/>
              <pc:sldLayoutMk cId="3731311455" sldId="2147483736"/>
              <ac:spMk id="6" creationId="{376301F3-A4C9-F213-7C7F-26DC47EC088D}"/>
            </ac:spMkLst>
          </pc:spChg>
          <pc:spChg chg="mod">
            <ac:chgData name="Claire Newton" userId="013f4a4b-fec1-46c9-b37b-c37bda5f9542" providerId="ADAL" clId="{ACFA0F0B-0A64-42AE-9056-D45F343556C4}" dt="2025-12-04T09:43:11.638" v="1528" actId="14100"/>
            <ac:spMkLst>
              <pc:docMk/>
              <pc:sldMasterMk cId="807274055" sldId="2147483696"/>
              <pc:sldLayoutMk cId="3731311455" sldId="2147483736"/>
              <ac:spMk id="13" creationId="{88947D52-08AA-584A-38C5-BBC3D1CE64B3}"/>
            </ac:spMkLst>
          </pc:spChg>
          <pc:spChg chg="mod">
            <ac:chgData name="Claire Newton" userId="013f4a4b-fec1-46c9-b37b-c37bda5f9542" providerId="ADAL" clId="{ACFA0F0B-0A64-42AE-9056-D45F343556C4}" dt="2025-12-04T09:43:13.721" v="1529" actId="14100"/>
            <ac:spMkLst>
              <pc:docMk/>
              <pc:sldMasterMk cId="807274055" sldId="2147483696"/>
              <pc:sldLayoutMk cId="3731311455" sldId="2147483736"/>
              <ac:spMk id="14" creationId="{52D71D88-B052-43A3-85BD-8EAE4BD425E3}"/>
            </ac:spMkLst>
          </pc:spChg>
          <pc:spChg chg="mod">
            <ac:chgData name="Claire Newton" userId="013f4a4b-fec1-46c9-b37b-c37bda5f9542" providerId="ADAL" clId="{ACFA0F0B-0A64-42AE-9056-D45F343556C4}" dt="2025-12-03T13:57:09.359" v="217"/>
            <ac:spMkLst>
              <pc:docMk/>
              <pc:sldMasterMk cId="807274055" sldId="2147483696"/>
              <pc:sldLayoutMk cId="3731311455" sldId="2147483736"/>
              <ac:spMk id="17" creationId="{2E5D44F8-45D5-C3B0-FC38-D8E49E315374}"/>
            </ac:spMkLst>
          </pc:spChg>
          <pc:grpChg chg="del">
            <ac:chgData name="Claire Newton" userId="013f4a4b-fec1-46c9-b37b-c37bda5f9542" providerId="ADAL" clId="{ACFA0F0B-0A64-42AE-9056-D45F343556C4}" dt="2025-12-03T13:52:44.048" v="142" actId="478"/>
            <ac:grpSpMkLst>
              <pc:docMk/>
              <pc:sldMasterMk cId="807274055" sldId="2147483696"/>
              <pc:sldLayoutMk cId="3731311455" sldId="2147483736"/>
              <ac:grpSpMk id="2" creationId="{915C7BAF-2FBC-6170-932D-7F5AE7CAFD26}"/>
            </ac:grpSpMkLst>
          </pc:grpChg>
          <pc:grpChg chg="add mod">
            <ac:chgData name="Claire Newton" userId="013f4a4b-fec1-46c9-b37b-c37bda5f9542" providerId="ADAL" clId="{ACFA0F0B-0A64-42AE-9056-D45F343556C4}" dt="2025-12-03T13:57:09.359" v="217"/>
            <ac:grpSpMkLst>
              <pc:docMk/>
              <pc:sldMasterMk cId="807274055" sldId="2147483696"/>
              <pc:sldLayoutMk cId="3731311455" sldId="2147483736"/>
              <ac:grpSpMk id="16" creationId="{5E25B38A-CBC4-A39F-C55C-F0C7DC6DC50A}"/>
            </ac:grpSpMkLst>
          </pc:grpChg>
          <pc:picChg chg="del">
            <ac:chgData name="Claire Newton" userId="013f4a4b-fec1-46c9-b37b-c37bda5f9542" providerId="ADAL" clId="{ACFA0F0B-0A64-42AE-9056-D45F343556C4}" dt="2025-12-03T13:57:05.227" v="213" actId="478"/>
            <ac:picMkLst>
              <pc:docMk/>
              <pc:sldMasterMk cId="807274055" sldId="2147483696"/>
              <pc:sldLayoutMk cId="3731311455" sldId="2147483736"/>
              <ac:picMk id="5" creationId="{DDDF440E-C098-757F-FD1E-20BDDE5B3DEE}"/>
            </ac:picMkLst>
          </pc:picChg>
          <pc:picChg chg="del">
            <ac:chgData name="Claire Newton" userId="013f4a4b-fec1-46c9-b37b-c37bda5f9542" providerId="ADAL" clId="{ACFA0F0B-0A64-42AE-9056-D45F343556C4}" dt="2025-12-03T13:57:08.357" v="216" actId="478"/>
            <ac:picMkLst>
              <pc:docMk/>
              <pc:sldMasterMk cId="807274055" sldId="2147483696"/>
              <pc:sldLayoutMk cId="3731311455" sldId="2147483736"/>
              <ac:picMk id="8" creationId="{E555E7C7-FE5B-2321-94A9-20DE7E800902}"/>
            </ac:picMkLst>
          </pc:picChg>
          <pc:picChg chg="del">
            <ac:chgData name="Claire Newton" userId="013f4a4b-fec1-46c9-b37b-c37bda5f9542" providerId="ADAL" clId="{ACFA0F0B-0A64-42AE-9056-D45F343556C4}" dt="2025-12-03T13:57:06.703" v="214" actId="478"/>
            <ac:picMkLst>
              <pc:docMk/>
              <pc:sldMasterMk cId="807274055" sldId="2147483696"/>
              <pc:sldLayoutMk cId="3731311455" sldId="2147483736"/>
              <ac:picMk id="11" creationId="{F27524A5-9E68-8549-D9DB-93925AD8D95A}"/>
            </ac:picMkLst>
          </pc:picChg>
          <pc:picChg chg="mod">
            <ac:chgData name="Claire Newton" userId="013f4a4b-fec1-46c9-b37b-c37bda5f9542" providerId="ADAL" clId="{ACFA0F0B-0A64-42AE-9056-D45F343556C4}" dt="2025-12-03T13:57:09.359" v="217"/>
            <ac:picMkLst>
              <pc:docMk/>
              <pc:sldMasterMk cId="807274055" sldId="2147483696"/>
              <pc:sldLayoutMk cId="3731311455" sldId="2147483736"/>
              <ac:picMk id="21" creationId="{5301E450-4289-EF94-DA84-91D15A7090D6}"/>
            </ac:picMkLst>
          </pc:picChg>
          <pc:picChg chg="mod">
            <ac:chgData name="Claire Newton" userId="013f4a4b-fec1-46c9-b37b-c37bda5f9542" providerId="ADAL" clId="{ACFA0F0B-0A64-42AE-9056-D45F343556C4}" dt="2025-12-03T13:57:09.359" v="217"/>
            <ac:picMkLst>
              <pc:docMk/>
              <pc:sldMasterMk cId="807274055" sldId="2147483696"/>
              <pc:sldLayoutMk cId="3731311455" sldId="2147483736"/>
              <ac:picMk id="22" creationId="{55FE841E-0D95-EAE0-7BE4-EBA30A976FDB}"/>
            </ac:picMkLst>
          </pc:picChg>
          <pc:picChg chg="mod">
            <ac:chgData name="Claire Newton" userId="013f4a4b-fec1-46c9-b37b-c37bda5f9542" providerId="ADAL" clId="{ACFA0F0B-0A64-42AE-9056-D45F343556C4}" dt="2025-12-03T13:57:09.359" v="217"/>
            <ac:picMkLst>
              <pc:docMk/>
              <pc:sldMasterMk cId="807274055" sldId="2147483696"/>
              <pc:sldLayoutMk cId="3731311455" sldId="2147483736"/>
              <ac:picMk id="23" creationId="{750CF28E-274C-3675-4653-2A21B70A3192}"/>
            </ac:picMkLst>
          </pc:picChg>
          <pc:cxnChg chg="mod">
            <ac:chgData name="Claire Newton" userId="013f4a4b-fec1-46c9-b37b-c37bda5f9542" providerId="ADAL" clId="{ACFA0F0B-0A64-42AE-9056-D45F343556C4}" dt="2025-12-04T09:43:08.980" v="1527" actId="14100"/>
            <ac:cxnSpMkLst>
              <pc:docMk/>
              <pc:sldMasterMk cId="807274055" sldId="2147483696"/>
              <pc:sldLayoutMk cId="3731311455" sldId="2147483736"/>
              <ac:cxnSpMk id="12" creationId="{F3335906-270A-89AA-5F5F-5AA70561F96B}"/>
            </ac:cxnSpMkLst>
          </pc:cxnChg>
          <pc:cxnChg chg="mod">
            <ac:chgData name="Claire Newton" userId="013f4a4b-fec1-46c9-b37b-c37bda5f9542" providerId="ADAL" clId="{ACFA0F0B-0A64-42AE-9056-D45F343556C4}" dt="2025-12-04T09:43:18.366" v="1530" actId="14100"/>
            <ac:cxnSpMkLst>
              <pc:docMk/>
              <pc:sldMasterMk cId="807274055" sldId="2147483696"/>
              <pc:sldLayoutMk cId="3731311455" sldId="2147483736"/>
              <ac:cxnSpMk id="15" creationId="{0AAFBE5D-7E40-55A3-A103-72182333BB9B}"/>
            </ac:cxnSpMkLst>
          </pc:cxnChg>
        </pc:sldLayoutChg>
        <pc:sldLayoutChg chg="addSp delSp modSp mod">
          <pc:chgData name="Claire Newton" userId="013f4a4b-fec1-46c9-b37b-c37bda5f9542" providerId="ADAL" clId="{ACFA0F0B-0A64-42AE-9056-D45F343556C4}" dt="2025-12-04T09:42:11.906" v="1513" actId="14100"/>
          <pc:sldLayoutMkLst>
            <pc:docMk/>
            <pc:sldMasterMk cId="807274055" sldId="2147483696"/>
            <pc:sldLayoutMk cId="653750398" sldId="2147483741"/>
          </pc:sldLayoutMkLst>
          <pc:spChg chg="mod">
            <ac:chgData name="Claire Newton" userId="013f4a4b-fec1-46c9-b37b-c37bda5f9542" providerId="ADAL" clId="{ACFA0F0B-0A64-42AE-9056-D45F343556C4}" dt="2025-12-04T09:42:07.946" v="1512" actId="14100"/>
            <ac:spMkLst>
              <pc:docMk/>
              <pc:sldMasterMk cId="807274055" sldId="2147483696"/>
              <pc:sldLayoutMk cId="653750398" sldId="2147483741"/>
              <ac:spMk id="2" creationId="{004F4091-E2EB-BE44-B4E7-E0DAE5149763}"/>
            </ac:spMkLst>
          </pc:spChg>
          <pc:spChg chg="mod">
            <ac:chgData name="Claire Newton" userId="013f4a4b-fec1-46c9-b37b-c37bda5f9542" providerId="ADAL" clId="{ACFA0F0B-0A64-42AE-9056-D45F343556C4}" dt="2025-12-04T09:42:11.906" v="1513" actId="14100"/>
            <ac:spMkLst>
              <pc:docMk/>
              <pc:sldMasterMk cId="807274055" sldId="2147483696"/>
              <pc:sldLayoutMk cId="653750398" sldId="2147483741"/>
              <ac:spMk id="3" creationId="{189605A5-5832-4B44-A897-89B7910538D2}"/>
            </ac:spMkLst>
          </pc:spChg>
          <pc:spChg chg="add mod">
            <ac:chgData name="Claire Newton" userId="013f4a4b-fec1-46c9-b37b-c37bda5f9542" providerId="ADAL" clId="{ACFA0F0B-0A64-42AE-9056-D45F343556C4}" dt="2025-12-03T13:52:33.016" v="137"/>
            <ac:spMkLst>
              <pc:docMk/>
              <pc:sldMasterMk cId="807274055" sldId="2147483696"/>
              <pc:sldLayoutMk cId="653750398" sldId="2147483741"/>
              <ac:spMk id="9" creationId="{153DB59B-A673-8697-E742-6CFF85479412}"/>
            </ac:spMkLst>
          </pc:spChg>
          <pc:spChg chg="mod">
            <ac:chgData name="Claire Newton" userId="013f4a4b-fec1-46c9-b37b-c37bda5f9542" providerId="ADAL" clId="{ACFA0F0B-0A64-42AE-9056-D45F343556C4}" dt="2025-12-04T09:41:51.181" v="1506" actId="14100"/>
            <ac:spMkLst>
              <pc:docMk/>
              <pc:sldMasterMk cId="807274055" sldId="2147483696"/>
              <pc:sldLayoutMk cId="653750398" sldId="2147483741"/>
              <ac:spMk id="12" creationId="{C9E09E16-0C29-7843-B5D9-D738991EFD52}"/>
            </ac:spMkLst>
          </pc:spChg>
          <pc:spChg chg="del">
            <ac:chgData name="Claire Newton" userId="013f4a4b-fec1-46c9-b37b-c37bda5f9542" providerId="ADAL" clId="{ACFA0F0B-0A64-42AE-9056-D45F343556C4}" dt="2025-12-03T13:56:47.953" v="200" actId="478"/>
            <ac:spMkLst>
              <pc:docMk/>
              <pc:sldMasterMk cId="807274055" sldId="2147483696"/>
              <pc:sldLayoutMk cId="653750398" sldId="2147483741"/>
              <ac:spMk id="13" creationId="{0ED68B6B-7C08-A78A-C5C2-E1FA295E9274}"/>
            </ac:spMkLst>
          </pc:spChg>
          <pc:spChg chg="mod">
            <ac:chgData name="Claire Newton" userId="013f4a4b-fec1-46c9-b37b-c37bda5f9542" providerId="ADAL" clId="{ACFA0F0B-0A64-42AE-9056-D45F343556C4}" dt="2025-12-03T13:56:50.072" v="202"/>
            <ac:spMkLst>
              <pc:docMk/>
              <pc:sldMasterMk cId="807274055" sldId="2147483696"/>
              <pc:sldLayoutMk cId="653750398" sldId="2147483741"/>
              <ac:spMk id="15" creationId="{8A6C0FBC-135D-6458-3F3E-506C1E757631}"/>
            </ac:spMkLst>
          </pc:spChg>
          <pc:spChg chg="mod">
            <ac:chgData name="Claire Newton" userId="013f4a4b-fec1-46c9-b37b-c37bda5f9542" providerId="ADAL" clId="{ACFA0F0B-0A64-42AE-9056-D45F343556C4}" dt="2025-12-04T09:41:53.188" v="1507" actId="14100"/>
            <ac:spMkLst>
              <pc:docMk/>
              <pc:sldMasterMk cId="807274055" sldId="2147483696"/>
              <pc:sldLayoutMk cId="653750398" sldId="2147483741"/>
              <ac:spMk id="17" creationId="{9A15F4A3-0641-CD45-9884-DD639B1BCEB0}"/>
            </ac:spMkLst>
          </pc:spChg>
          <pc:grpChg chg="del">
            <ac:chgData name="Claire Newton" userId="013f4a4b-fec1-46c9-b37b-c37bda5f9542" providerId="ADAL" clId="{ACFA0F0B-0A64-42AE-9056-D45F343556C4}" dt="2025-12-03T13:52:31.758" v="136" actId="478"/>
            <ac:grpSpMkLst>
              <pc:docMk/>
              <pc:sldMasterMk cId="807274055" sldId="2147483696"/>
              <pc:sldLayoutMk cId="653750398" sldId="2147483741"/>
              <ac:grpSpMk id="4" creationId="{6186F2A4-3B1E-397A-7442-14EDD7C8D7D3}"/>
            </ac:grpSpMkLst>
          </pc:grpChg>
          <pc:grpChg chg="add mod">
            <ac:chgData name="Claire Newton" userId="013f4a4b-fec1-46c9-b37b-c37bda5f9542" providerId="ADAL" clId="{ACFA0F0B-0A64-42AE-9056-D45F343556C4}" dt="2025-12-03T13:56:50.072" v="202"/>
            <ac:grpSpMkLst>
              <pc:docMk/>
              <pc:sldMasterMk cId="807274055" sldId="2147483696"/>
              <pc:sldLayoutMk cId="653750398" sldId="2147483741"/>
              <ac:grpSpMk id="10" creationId="{3F407F33-D190-5774-676B-8AB966E8DF9C}"/>
            </ac:grpSpMkLst>
          </pc:grpChg>
          <pc:picChg chg="del">
            <ac:chgData name="Claire Newton" userId="013f4a4b-fec1-46c9-b37b-c37bda5f9542" providerId="ADAL" clId="{ACFA0F0B-0A64-42AE-9056-D45F343556C4}" dt="2025-12-03T13:56:47.282" v="199" actId="478"/>
            <ac:picMkLst>
              <pc:docMk/>
              <pc:sldMasterMk cId="807274055" sldId="2147483696"/>
              <pc:sldLayoutMk cId="653750398" sldId="2147483741"/>
              <ac:picMk id="8" creationId="{D9A7DE14-CB4F-88A6-1B39-5F7B655FEF85}"/>
            </ac:picMkLst>
          </pc:picChg>
          <pc:picChg chg="del">
            <ac:chgData name="Claire Newton" userId="013f4a4b-fec1-46c9-b37b-c37bda5f9542" providerId="ADAL" clId="{ACFA0F0B-0A64-42AE-9056-D45F343556C4}" dt="2025-12-03T13:56:46.353" v="198" actId="478"/>
            <ac:picMkLst>
              <pc:docMk/>
              <pc:sldMasterMk cId="807274055" sldId="2147483696"/>
              <pc:sldLayoutMk cId="653750398" sldId="2147483741"/>
              <ac:picMk id="11" creationId="{55B0791C-99BF-F63C-5655-6FDD6A404D7B}"/>
            </ac:picMkLst>
          </pc:picChg>
          <pc:picChg chg="del">
            <ac:chgData name="Claire Newton" userId="013f4a4b-fec1-46c9-b37b-c37bda5f9542" providerId="ADAL" clId="{ACFA0F0B-0A64-42AE-9056-D45F343556C4}" dt="2025-12-03T13:56:48.925" v="201" actId="478"/>
            <ac:picMkLst>
              <pc:docMk/>
              <pc:sldMasterMk cId="807274055" sldId="2147483696"/>
              <pc:sldLayoutMk cId="653750398" sldId="2147483741"/>
              <ac:picMk id="14" creationId="{99E360EC-4249-9D10-B720-ABBD5647BCE9}"/>
            </ac:picMkLst>
          </pc:picChg>
          <pc:picChg chg="mod">
            <ac:chgData name="Claire Newton" userId="013f4a4b-fec1-46c9-b37b-c37bda5f9542" providerId="ADAL" clId="{ACFA0F0B-0A64-42AE-9056-D45F343556C4}" dt="2025-12-03T13:56:50.072" v="202"/>
            <ac:picMkLst>
              <pc:docMk/>
              <pc:sldMasterMk cId="807274055" sldId="2147483696"/>
              <pc:sldLayoutMk cId="653750398" sldId="2147483741"/>
              <ac:picMk id="18" creationId="{78B4BA6E-295B-03DC-2A5B-3E789B929031}"/>
            </ac:picMkLst>
          </pc:picChg>
          <pc:picChg chg="mod">
            <ac:chgData name="Claire Newton" userId="013f4a4b-fec1-46c9-b37b-c37bda5f9542" providerId="ADAL" clId="{ACFA0F0B-0A64-42AE-9056-D45F343556C4}" dt="2025-12-03T13:56:50.072" v="202"/>
            <ac:picMkLst>
              <pc:docMk/>
              <pc:sldMasterMk cId="807274055" sldId="2147483696"/>
              <pc:sldLayoutMk cId="653750398" sldId="2147483741"/>
              <ac:picMk id="19" creationId="{40374C35-3DD0-B248-A55C-CD7727926A7A}"/>
            </ac:picMkLst>
          </pc:picChg>
          <pc:picChg chg="mod">
            <ac:chgData name="Claire Newton" userId="013f4a4b-fec1-46c9-b37b-c37bda5f9542" providerId="ADAL" clId="{ACFA0F0B-0A64-42AE-9056-D45F343556C4}" dt="2025-12-03T13:56:50.072" v="202"/>
            <ac:picMkLst>
              <pc:docMk/>
              <pc:sldMasterMk cId="807274055" sldId="2147483696"/>
              <pc:sldLayoutMk cId="653750398" sldId="2147483741"/>
              <ac:picMk id="20" creationId="{5FF19000-5470-2A17-EDAC-032F24BF9C29}"/>
            </ac:picMkLst>
          </pc:picChg>
          <pc:cxnChg chg="mod">
            <ac:chgData name="Claire Newton" userId="013f4a4b-fec1-46c9-b37b-c37bda5f9542" providerId="ADAL" clId="{ACFA0F0B-0A64-42AE-9056-D45F343556C4}" dt="2025-12-04T09:41:48.431" v="1505" actId="14100"/>
            <ac:cxnSpMkLst>
              <pc:docMk/>
              <pc:sldMasterMk cId="807274055" sldId="2147483696"/>
              <pc:sldLayoutMk cId="653750398" sldId="2147483741"/>
              <ac:cxnSpMk id="16" creationId="{694B5120-FF4E-769B-53D0-20D67BE26A3C}"/>
            </ac:cxnSpMkLst>
          </pc:cxnChg>
          <pc:cxnChg chg="mod">
            <ac:chgData name="Claire Newton" userId="013f4a4b-fec1-46c9-b37b-c37bda5f9542" providerId="ADAL" clId="{ACFA0F0B-0A64-42AE-9056-D45F343556C4}" dt="2025-12-04T09:41:58.631" v="1509" actId="14100"/>
            <ac:cxnSpMkLst>
              <pc:docMk/>
              <pc:sldMasterMk cId="807274055" sldId="2147483696"/>
              <pc:sldLayoutMk cId="653750398" sldId="2147483741"/>
              <ac:cxnSpMk id="22" creationId="{E6CF6038-A813-D273-890C-58B173850CA0}"/>
            </ac:cxnSpMkLst>
          </pc:cxnChg>
        </pc:sldLayoutChg>
        <pc:sldLayoutChg chg="addSp delSp modSp mod">
          <pc:chgData name="Claire Newton" userId="013f4a4b-fec1-46c9-b37b-c37bda5f9542" providerId="ADAL" clId="{ACFA0F0B-0A64-42AE-9056-D45F343556C4}" dt="2025-12-03T13:53:28.710" v="159"/>
          <pc:sldLayoutMkLst>
            <pc:docMk/>
            <pc:sldMasterMk cId="807274055" sldId="2147483696"/>
            <pc:sldLayoutMk cId="3926112773" sldId="2147483742"/>
          </pc:sldLayoutMkLst>
          <pc:spChg chg="add mod">
            <ac:chgData name="Claire Newton" userId="013f4a4b-fec1-46c9-b37b-c37bda5f9542" providerId="ADAL" clId="{ACFA0F0B-0A64-42AE-9056-D45F343556C4}" dt="2025-12-03T13:53:28.710" v="159"/>
            <ac:spMkLst>
              <pc:docMk/>
              <pc:sldMasterMk cId="807274055" sldId="2147483696"/>
              <pc:sldLayoutMk cId="3926112773" sldId="2147483742"/>
              <ac:spMk id="2" creationId="{AD724892-E908-86E7-5575-4AF15487900D}"/>
            </ac:spMkLst>
          </pc:spChg>
          <pc:grpChg chg="del">
            <ac:chgData name="Claire Newton" userId="013f4a4b-fec1-46c9-b37b-c37bda5f9542" providerId="ADAL" clId="{ACFA0F0B-0A64-42AE-9056-D45F343556C4}" dt="2025-12-03T13:53:28.118" v="158" actId="478"/>
            <ac:grpSpMkLst>
              <pc:docMk/>
              <pc:sldMasterMk cId="807274055" sldId="2147483696"/>
              <pc:sldLayoutMk cId="3926112773" sldId="2147483742"/>
              <ac:grpSpMk id="8" creationId="{FD3303F5-85E9-6166-4107-D4CE1047A3B6}"/>
            </ac:grpSpMkLst>
          </pc:grpChg>
        </pc:sldLayoutChg>
        <pc:sldLayoutChg chg="addSp delSp modSp mod">
          <pc:chgData name="Claire Newton" userId="013f4a4b-fec1-46c9-b37b-c37bda5f9542" providerId="ADAL" clId="{ACFA0F0B-0A64-42AE-9056-D45F343556C4}" dt="2025-12-04T09:41:42.002" v="1504" actId="14100"/>
          <pc:sldLayoutMkLst>
            <pc:docMk/>
            <pc:sldMasterMk cId="807274055" sldId="2147483696"/>
            <pc:sldLayoutMk cId="3138074112" sldId="2147483744"/>
          </pc:sldLayoutMkLst>
          <pc:spChg chg="del topLvl">
            <ac:chgData name="Claire Newton" userId="013f4a4b-fec1-46c9-b37b-c37bda5f9542" providerId="ADAL" clId="{ACFA0F0B-0A64-42AE-9056-D45F343556C4}" dt="2025-12-03T13:52:26.493" v="134" actId="478"/>
            <ac:spMkLst>
              <pc:docMk/>
              <pc:sldMasterMk cId="807274055" sldId="2147483696"/>
              <pc:sldLayoutMk cId="3138074112" sldId="2147483744"/>
              <ac:spMk id="3" creationId="{4877BEC0-F9D8-1AF7-A9C7-AA52CEB174A2}"/>
            </ac:spMkLst>
          </pc:spChg>
          <pc:spChg chg="del topLvl">
            <ac:chgData name="Claire Newton" userId="013f4a4b-fec1-46c9-b37b-c37bda5f9542" providerId="ADAL" clId="{ACFA0F0B-0A64-42AE-9056-D45F343556C4}" dt="2025-12-03T13:52:24.162" v="133" actId="478"/>
            <ac:spMkLst>
              <pc:docMk/>
              <pc:sldMasterMk cId="807274055" sldId="2147483696"/>
              <pc:sldLayoutMk cId="3138074112" sldId="2147483744"/>
              <ac:spMk id="4" creationId="{1C82D597-8D64-263D-D099-2806F3C56136}"/>
            </ac:spMkLst>
          </pc:spChg>
          <pc:spChg chg="add mod">
            <ac:chgData name="Claire Newton" userId="013f4a4b-fec1-46c9-b37b-c37bda5f9542" providerId="ADAL" clId="{ACFA0F0B-0A64-42AE-9056-D45F343556C4}" dt="2025-12-03T13:52:27.003" v="135"/>
            <ac:spMkLst>
              <pc:docMk/>
              <pc:sldMasterMk cId="807274055" sldId="2147483696"/>
              <pc:sldLayoutMk cId="3138074112" sldId="2147483744"/>
              <ac:spMk id="7" creationId="{3588DD07-E435-36C0-DEB7-CF9EDAD84E42}"/>
            </ac:spMkLst>
          </pc:spChg>
          <pc:spChg chg="mod">
            <ac:chgData name="Claire Newton" userId="013f4a4b-fec1-46c9-b37b-c37bda5f9542" providerId="ADAL" clId="{ACFA0F0B-0A64-42AE-9056-D45F343556C4}" dt="2025-12-03T13:56:42.890" v="197"/>
            <ac:spMkLst>
              <pc:docMk/>
              <pc:sldMasterMk cId="807274055" sldId="2147483696"/>
              <pc:sldLayoutMk cId="3138074112" sldId="2147483744"/>
              <ac:spMk id="10" creationId="{D730B6FC-140F-0E9D-5406-924E54263190}"/>
            </ac:spMkLst>
          </pc:spChg>
          <pc:spChg chg="mod">
            <ac:chgData name="Claire Newton" userId="013f4a4b-fec1-46c9-b37b-c37bda5f9542" providerId="ADAL" clId="{ACFA0F0B-0A64-42AE-9056-D45F343556C4}" dt="2025-12-04T09:41:37.359" v="1502" actId="14100"/>
            <ac:spMkLst>
              <pc:docMk/>
              <pc:sldMasterMk cId="807274055" sldId="2147483696"/>
              <pc:sldLayoutMk cId="3138074112" sldId="2147483744"/>
              <ac:spMk id="12" creationId="{C9E09E16-0C29-7843-B5D9-D738991EFD52}"/>
            </ac:spMkLst>
          </pc:spChg>
          <pc:spChg chg="del">
            <ac:chgData name="Claire Newton" userId="013f4a4b-fec1-46c9-b37b-c37bda5f9542" providerId="ADAL" clId="{ACFA0F0B-0A64-42AE-9056-D45F343556C4}" dt="2025-12-03T13:56:40" v="194" actId="478"/>
            <ac:spMkLst>
              <pc:docMk/>
              <pc:sldMasterMk cId="807274055" sldId="2147483696"/>
              <pc:sldLayoutMk cId="3138074112" sldId="2147483744"/>
              <ac:spMk id="13" creationId="{0ED68B6B-7C08-A78A-C5C2-E1FA295E9274}"/>
            </ac:spMkLst>
          </pc:spChg>
          <pc:spChg chg="mod">
            <ac:chgData name="Claire Newton" userId="013f4a4b-fec1-46c9-b37b-c37bda5f9542" providerId="ADAL" clId="{ACFA0F0B-0A64-42AE-9056-D45F343556C4}" dt="2025-12-04T09:41:39.382" v="1503" actId="14100"/>
            <ac:spMkLst>
              <pc:docMk/>
              <pc:sldMasterMk cId="807274055" sldId="2147483696"/>
              <pc:sldLayoutMk cId="3138074112" sldId="2147483744"/>
              <ac:spMk id="17" creationId="{9A15F4A3-0641-CD45-9884-DD639B1BCEB0}"/>
            </ac:spMkLst>
          </pc:spChg>
          <pc:grpChg chg="del">
            <ac:chgData name="Claire Newton" userId="013f4a4b-fec1-46c9-b37b-c37bda5f9542" providerId="ADAL" clId="{ACFA0F0B-0A64-42AE-9056-D45F343556C4}" dt="2025-12-03T13:52:24.162" v="133" actId="478"/>
            <ac:grpSpMkLst>
              <pc:docMk/>
              <pc:sldMasterMk cId="807274055" sldId="2147483696"/>
              <pc:sldLayoutMk cId="3138074112" sldId="2147483744"/>
              <ac:grpSpMk id="2" creationId="{7DA6C683-0D0D-FE64-B766-148655116152}"/>
            </ac:grpSpMkLst>
          </pc:grpChg>
          <pc:grpChg chg="add mod">
            <ac:chgData name="Claire Newton" userId="013f4a4b-fec1-46c9-b37b-c37bda5f9542" providerId="ADAL" clId="{ACFA0F0B-0A64-42AE-9056-D45F343556C4}" dt="2025-12-03T13:56:42.890" v="197"/>
            <ac:grpSpMkLst>
              <pc:docMk/>
              <pc:sldMasterMk cId="807274055" sldId="2147483696"/>
              <pc:sldLayoutMk cId="3138074112" sldId="2147483744"/>
              <ac:grpSpMk id="9" creationId="{857195D4-F070-4233-CA01-7BB19149FD0A}"/>
            </ac:grpSpMkLst>
          </pc:grpChg>
          <pc:picChg chg="del">
            <ac:chgData name="Claire Newton" userId="013f4a4b-fec1-46c9-b37b-c37bda5f9542" providerId="ADAL" clId="{ACFA0F0B-0A64-42AE-9056-D45F343556C4}" dt="2025-12-03T13:55:28.362" v="181" actId="478"/>
            <ac:picMkLst>
              <pc:docMk/>
              <pc:sldMasterMk cId="807274055" sldId="2147483696"/>
              <pc:sldLayoutMk cId="3138074112" sldId="2147483744"/>
              <ac:picMk id="6" creationId="{AFE8DA0A-2571-C73F-9B8D-1146AFEC0201}"/>
            </ac:picMkLst>
          </pc:picChg>
          <pc:picChg chg="add del mod">
            <ac:chgData name="Claire Newton" userId="013f4a4b-fec1-46c9-b37b-c37bda5f9542" providerId="ADAL" clId="{ACFA0F0B-0A64-42AE-9056-D45F343556C4}" dt="2025-12-03T13:56:40.894" v="195" actId="478"/>
            <ac:picMkLst>
              <pc:docMk/>
              <pc:sldMasterMk cId="807274055" sldId="2147483696"/>
              <pc:sldLayoutMk cId="3138074112" sldId="2147483744"/>
              <ac:picMk id="8" creationId="{6E56279B-05C1-8E51-FECF-B98F1CAFF6B7}"/>
            </ac:picMkLst>
          </pc:picChg>
          <pc:picChg chg="del">
            <ac:chgData name="Claire Newton" userId="013f4a4b-fec1-46c9-b37b-c37bda5f9542" providerId="ADAL" clId="{ACFA0F0B-0A64-42AE-9056-D45F343556C4}" dt="2025-12-03T13:56:39.328" v="193" actId="478"/>
            <ac:picMkLst>
              <pc:docMk/>
              <pc:sldMasterMk cId="807274055" sldId="2147483696"/>
              <pc:sldLayoutMk cId="3138074112" sldId="2147483744"/>
              <ac:picMk id="11" creationId="{55B0791C-99BF-F63C-5655-6FDD6A404D7B}"/>
            </ac:picMkLst>
          </pc:picChg>
          <pc:picChg chg="del">
            <ac:chgData name="Claire Newton" userId="013f4a4b-fec1-46c9-b37b-c37bda5f9542" providerId="ADAL" clId="{ACFA0F0B-0A64-42AE-9056-D45F343556C4}" dt="2025-12-03T13:56:41.722" v="196" actId="478"/>
            <ac:picMkLst>
              <pc:docMk/>
              <pc:sldMasterMk cId="807274055" sldId="2147483696"/>
              <pc:sldLayoutMk cId="3138074112" sldId="2147483744"/>
              <ac:picMk id="14" creationId="{99E360EC-4249-9D10-B720-ABBD5647BCE9}"/>
            </ac:picMkLst>
          </pc:picChg>
          <pc:picChg chg="mod">
            <ac:chgData name="Claire Newton" userId="013f4a4b-fec1-46c9-b37b-c37bda5f9542" providerId="ADAL" clId="{ACFA0F0B-0A64-42AE-9056-D45F343556C4}" dt="2025-12-03T13:56:42.890" v="197"/>
            <ac:picMkLst>
              <pc:docMk/>
              <pc:sldMasterMk cId="807274055" sldId="2147483696"/>
              <pc:sldLayoutMk cId="3138074112" sldId="2147483744"/>
              <ac:picMk id="15" creationId="{C8D4B54E-D463-69C4-C00D-39D889E8BCC7}"/>
            </ac:picMkLst>
          </pc:picChg>
          <pc:picChg chg="mod">
            <ac:chgData name="Claire Newton" userId="013f4a4b-fec1-46c9-b37b-c37bda5f9542" providerId="ADAL" clId="{ACFA0F0B-0A64-42AE-9056-D45F343556C4}" dt="2025-12-03T13:56:42.890" v="197"/>
            <ac:picMkLst>
              <pc:docMk/>
              <pc:sldMasterMk cId="807274055" sldId="2147483696"/>
              <pc:sldLayoutMk cId="3138074112" sldId="2147483744"/>
              <ac:picMk id="18" creationId="{34918094-F467-469B-7A28-F9E837094985}"/>
            </ac:picMkLst>
          </pc:picChg>
          <pc:picChg chg="mod">
            <ac:chgData name="Claire Newton" userId="013f4a4b-fec1-46c9-b37b-c37bda5f9542" providerId="ADAL" clId="{ACFA0F0B-0A64-42AE-9056-D45F343556C4}" dt="2025-12-03T13:56:42.890" v="197"/>
            <ac:picMkLst>
              <pc:docMk/>
              <pc:sldMasterMk cId="807274055" sldId="2147483696"/>
              <pc:sldLayoutMk cId="3138074112" sldId="2147483744"/>
              <ac:picMk id="19" creationId="{28C3A0BC-1BAE-FA2B-D59D-845D482E3971}"/>
            </ac:picMkLst>
          </pc:picChg>
          <pc:cxnChg chg="mod">
            <ac:chgData name="Claire Newton" userId="013f4a4b-fec1-46c9-b37b-c37bda5f9542" providerId="ADAL" clId="{ACFA0F0B-0A64-42AE-9056-D45F343556C4}" dt="2025-12-04T09:41:34.831" v="1501" actId="14100"/>
            <ac:cxnSpMkLst>
              <pc:docMk/>
              <pc:sldMasterMk cId="807274055" sldId="2147483696"/>
              <pc:sldLayoutMk cId="3138074112" sldId="2147483744"/>
              <ac:cxnSpMk id="16" creationId="{694B5120-FF4E-769B-53D0-20D67BE26A3C}"/>
            </ac:cxnSpMkLst>
          </pc:cxnChg>
          <pc:cxnChg chg="mod">
            <ac:chgData name="Claire Newton" userId="013f4a4b-fec1-46c9-b37b-c37bda5f9542" providerId="ADAL" clId="{ACFA0F0B-0A64-42AE-9056-D45F343556C4}" dt="2025-12-04T09:41:42.002" v="1504" actId="14100"/>
            <ac:cxnSpMkLst>
              <pc:docMk/>
              <pc:sldMasterMk cId="807274055" sldId="2147483696"/>
              <pc:sldLayoutMk cId="3138074112" sldId="2147483744"/>
              <ac:cxnSpMk id="22" creationId="{E6CF6038-A813-D273-890C-58B173850CA0}"/>
            </ac:cxnSpMkLst>
          </pc:cxnChg>
        </pc:sldLayoutChg>
        <pc:sldLayoutChg chg="addSp delSp modSp mod">
          <pc:chgData name="Claire Newton" userId="013f4a4b-fec1-46c9-b37b-c37bda5f9542" providerId="ADAL" clId="{ACFA0F0B-0A64-42AE-9056-D45F343556C4}" dt="2025-12-03T13:53:19.248" v="155"/>
          <pc:sldLayoutMkLst>
            <pc:docMk/>
            <pc:sldMasterMk cId="807274055" sldId="2147483696"/>
            <pc:sldLayoutMk cId="3504237523" sldId="2147483745"/>
          </pc:sldLayoutMkLst>
          <pc:spChg chg="add mod">
            <ac:chgData name="Claire Newton" userId="013f4a4b-fec1-46c9-b37b-c37bda5f9542" providerId="ADAL" clId="{ACFA0F0B-0A64-42AE-9056-D45F343556C4}" dt="2025-12-03T13:53:19.248" v="155"/>
            <ac:spMkLst>
              <pc:docMk/>
              <pc:sldMasterMk cId="807274055" sldId="2147483696"/>
              <pc:sldLayoutMk cId="3504237523" sldId="2147483745"/>
              <ac:spMk id="2" creationId="{7ABCB291-25D5-4331-51D3-C4EAF38558AD}"/>
            </ac:spMkLst>
          </pc:spChg>
          <pc:spChg chg="del topLvl">
            <ac:chgData name="Claire Newton" userId="013f4a4b-fec1-46c9-b37b-c37bda5f9542" providerId="ADAL" clId="{ACFA0F0B-0A64-42AE-9056-D45F343556C4}" dt="2025-12-03T13:53:18.145" v="154" actId="478"/>
            <ac:spMkLst>
              <pc:docMk/>
              <pc:sldMasterMk cId="807274055" sldId="2147483696"/>
              <pc:sldLayoutMk cId="3504237523" sldId="2147483745"/>
              <ac:spMk id="8" creationId="{CE6C9BF7-7FAB-79B0-E554-8A01FF377A9B}"/>
            </ac:spMkLst>
          </pc:spChg>
          <pc:spChg chg="del topLvl">
            <ac:chgData name="Claire Newton" userId="013f4a4b-fec1-46c9-b37b-c37bda5f9542" providerId="ADAL" clId="{ACFA0F0B-0A64-42AE-9056-D45F343556C4}" dt="2025-12-03T13:53:15.900" v="153" actId="478"/>
            <ac:spMkLst>
              <pc:docMk/>
              <pc:sldMasterMk cId="807274055" sldId="2147483696"/>
              <pc:sldLayoutMk cId="3504237523" sldId="2147483745"/>
              <ac:spMk id="9" creationId="{893C7357-2428-0ED3-E5B4-1F5B0E8B94BA}"/>
            </ac:spMkLst>
          </pc:spChg>
          <pc:grpChg chg="del">
            <ac:chgData name="Claire Newton" userId="013f4a4b-fec1-46c9-b37b-c37bda5f9542" providerId="ADAL" clId="{ACFA0F0B-0A64-42AE-9056-D45F343556C4}" dt="2025-12-03T13:53:15.900" v="153" actId="478"/>
            <ac:grpSpMkLst>
              <pc:docMk/>
              <pc:sldMasterMk cId="807274055" sldId="2147483696"/>
              <pc:sldLayoutMk cId="3504237523" sldId="2147483745"/>
              <ac:grpSpMk id="7" creationId="{15D233A3-F397-2C4F-27BE-652759978419}"/>
            </ac:grpSpMkLst>
          </pc:grpChg>
        </pc:sldLayoutChg>
        <pc:sldLayoutChg chg="addSp delSp modSp mod">
          <pc:chgData name="Claire Newton" userId="013f4a4b-fec1-46c9-b37b-c37bda5f9542" providerId="ADAL" clId="{ACFA0F0B-0A64-42AE-9056-D45F343556C4}" dt="2025-12-03T13:53:05.727" v="152"/>
          <pc:sldLayoutMkLst>
            <pc:docMk/>
            <pc:sldMasterMk cId="807274055" sldId="2147483696"/>
            <pc:sldLayoutMk cId="2385558491" sldId="2147483746"/>
          </pc:sldLayoutMkLst>
          <pc:spChg chg="add mod">
            <ac:chgData name="Claire Newton" userId="013f4a4b-fec1-46c9-b37b-c37bda5f9542" providerId="ADAL" clId="{ACFA0F0B-0A64-42AE-9056-D45F343556C4}" dt="2025-12-03T13:53:05.727" v="152"/>
            <ac:spMkLst>
              <pc:docMk/>
              <pc:sldMasterMk cId="807274055" sldId="2147483696"/>
              <pc:sldLayoutMk cId="2385558491" sldId="2147483746"/>
              <ac:spMk id="3" creationId="{0258319C-2740-DD62-4F27-E7620A40602F}"/>
            </ac:spMkLst>
          </pc:spChg>
          <pc:grpChg chg="del">
            <ac:chgData name="Claire Newton" userId="013f4a4b-fec1-46c9-b37b-c37bda5f9542" providerId="ADAL" clId="{ACFA0F0B-0A64-42AE-9056-D45F343556C4}" dt="2025-12-03T13:53:05.187" v="151" actId="478"/>
            <ac:grpSpMkLst>
              <pc:docMk/>
              <pc:sldMasterMk cId="807274055" sldId="2147483696"/>
              <pc:sldLayoutMk cId="2385558491" sldId="2147483746"/>
              <ac:grpSpMk id="9" creationId="{51610595-00F8-08D4-AB9F-A752445AD5EF}"/>
            </ac:grpSpMkLst>
          </pc:grpChg>
        </pc:sldLayoutChg>
        <pc:sldLayoutChg chg="addSp delSp modSp mod">
          <pc:chgData name="Claire Newton" userId="013f4a4b-fec1-46c9-b37b-c37bda5f9542" providerId="ADAL" clId="{ACFA0F0B-0A64-42AE-9056-D45F343556C4}" dt="2025-12-04T09:43:38.601" v="1536" actId="14100"/>
          <pc:sldLayoutMkLst>
            <pc:docMk/>
            <pc:sldMasterMk cId="807274055" sldId="2147483696"/>
            <pc:sldLayoutMk cId="2246918705" sldId="2147483747"/>
          </pc:sldLayoutMkLst>
          <pc:spChg chg="mod">
            <ac:chgData name="Claire Newton" userId="013f4a4b-fec1-46c9-b37b-c37bda5f9542" providerId="ADAL" clId="{ACFA0F0B-0A64-42AE-9056-D45F343556C4}" dt="2025-12-04T09:43:31.139" v="1534" actId="1076"/>
            <ac:spMkLst>
              <pc:docMk/>
              <pc:sldMasterMk cId="807274055" sldId="2147483696"/>
              <pc:sldLayoutMk cId="2246918705" sldId="2147483747"/>
              <ac:spMk id="2" creationId="{004F4091-E2EB-BE44-B4E7-E0DAE5149763}"/>
            </ac:spMkLst>
          </pc:spChg>
          <pc:spChg chg="mod">
            <ac:chgData name="Claire Newton" userId="013f4a4b-fec1-46c9-b37b-c37bda5f9542" providerId="ADAL" clId="{ACFA0F0B-0A64-42AE-9056-D45F343556C4}" dt="2025-12-04T09:43:35.386" v="1535" actId="1076"/>
            <ac:spMkLst>
              <pc:docMk/>
              <pc:sldMasterMk cId="807274055" sldId="2147483696"/>
              <pc:sldLayoutMk cId="2246918705" sldId="2147483747"/>
              <ac:spMk id="5" creationId="{727695EC-8851-D686-9049-792AA51D940C}"/>
            </ac:spMkLst>
          </pc:spChg>
          <pc:spChg chg="mod">
            <ac:chgData name="Claire Newton" userId="013f4a4b-fec1-46c9-b37b-c37bda5f9542" providerId="ADAL" clId="{ACFA0F0B-0A64-42AE-9056-D45F343556C4}" dt="2025-12-04T09:43:25.218" v="1532" actId="14100"/>
            <ac:spMkLst>
              <pc:docMk/>
              <pc:sldMasterMk cId="807274055" sldId="2147483696"/>
              <pc:sldLayoutMk cId="2246918705" sldId="2147483747"/>
              <ac:spMk id="12" creationId="{C9E09E16-0C29-7843-B5D9-D738991EFD52}"/>
            </ac:spMkLst>
          </pc:spChg>
          <pc:spChg chg="del">
            <ac:chgData name="Claire Newton" userId="013f4a4b-fec1-46c9-b37b-c37bda5f9542" providerId="ADAL" clId="{ACFA0F0B-0A64-42AE-9056-D45F343556C4}" dt="2025-12-03T13:57:13.757" v="220" actId="478"/>
            <ac:spMkLst>
              <pc:docMk/>
              <pc:sldMasterMk cId="807274055" sldId="2147483696"/>
              <pc:sldLayoutMk cId="2246918705" sldId="2147483747"/>
              <ac:spMk id="13" creationId="{0ED68B6B-7C08-A78A-C5C2-E1FA295E9274}"/>
            </ac:spMkLst>
          </pc:spChg>
          <pc:spChg chg="add mod">
            <ac:chgData name="Claire Newton" userId="013f4a4b-fec1-46c9-b37b-c37bda5f9542" providerId="ADAL" clId="{ACFA0F0B-0A64-42AE-9056-D45F343556C4}" dt="2025-12-03T13:52:48.809" v="145"/>
            <ac:spMkLst>
              <pc:docMk/>
              <pc:sldMasterMk cId="807274055" sldId="2147483696"/>
              <pc:sldLayoutMk cId="2246918705" sldId="2147483747"/>
              <ac:spMk id="15" creationId="{EC77CA67-D3F6-596E-8D9D-27982D42770B}"/>
            </ac:spMkLst>
          </pc:spChg>
          <pc:spChg chg="mod">
            <ac:chgData name="Claire Newton" userId="013f4a4b-fec1-46c9-b37b-c37bda5f9542" providerId="ADAL" clId="{ACFA0F0B-0A64-42AE-9056-D45F343556C4}" dt="2025-12-04T09:43:28.419" v="1533" actId="14100"/>
            <ac:spMkLst>
              <pc:docMk/>
              <pc:sldMasterMk cId="807274055" sldId="2147483696"/>
              <pc:sldLayoutMk cId="2246918705" sldId="2147483747"/>
              <ac:spMk id="17" creationId="{9A15F4A3-0641-CD45-9884-DD639B1BCEB0}"/>
            </ac:spMkLst>
          </pc:spChg>
          <pc:spChg chg="mod">
            <ac:chgData name="Claire Newton" userId="013f4a4b-fec1-46c9-b37b-c37bda5f9542" providerId="ADAL" clId="{ACFA0F0B-0A64-42AE-9056-D45F343556C4}" dt="2025-12-03T13:57:15.868" v="222"/>
            <ac:spMkLst>
              <pc:docMk/>
              <pc:sldMasterMk cId="807274055" sldId="2147483696"/>
              <pc:sldLayoutMk cId="2246918705" sldId="2147483747"/>
              <ac:spMk id="19" creationId="{EE9D4871-9FA1-334F-ED1F-89E65C7CEBA8}"/>
            </ac:spMkLst>
          </pc:spChg>
          <pc:grpChg chg="del">
            <ac:chgData name="Claire Newton" userId="013f4a4b-fec1-46c9-b37b-c37bda5f9542" providerId="ADAL" clId="{ACFA0F0B-0A64-42AE-9056-D45F343556C4}" dt="2025-12-03T13:52:48.134" v="144" actId="478"/>
            <ac:grpSpMkLst>
              <pc:docMk/>
              <pc:sldMasterMk cId="807274055" sldId="2147483696"/>
              <pc:sldLayoutMk cId="2246918705" sldId="2147483747"/>
              <ac:grpSpMk id="6" creationId="{5B16897D-E554-3595-F7AD-BABC08461CE0}"/>
            </ac:grpSpMkLst>
          </pc:grpChg>
          <pc:grpChg chg="add mod">
            <ac:chgData name="Claire Newton" userId="013f4a4b-fec1-46c9-b37b-c37bda5f9542" providerId="ADAL" clId="{ACFA0F0B-0A64-42AE-9056-D45F343556C4}" dt="2025-12-03T13:57:15.868" v="222"/>
            <ac:grpSpMkLst>
              <pc:docMk/>
              <pc:sldMasterMk cId="807274055" sldId="2147483696"/>
              <pc:sldLayoutMk cId="2246918705" sldId="2147483747"/>
              <ac:grpSpMk id="18" creationId="{7B330000-08E5-5C73-1ECF-DFF23B165B8D}"/>
            </ac:grpSpMkLst>
          </pc:grpChg>
          <pc:picChg chg="del">
            <ac:chgData name="Claire Newton" userId="013f4a4b-fec1-46c9-b37b-c37bda5f9542" providerId="ADAL" clId="{ACFA0F0B-0A64-42AE-9056-D45F343556C4}" dt="2025-12-03T13:57:13.026" v="219" actId="478"/>
            <ac:picMkLst>
              <pc:docMk/>
              <pc:sldMasterMk cId="807274055" sldId="2147483696"/>
              <pc:sldLayoutMk cId="2246918705" sldId="2147483747"/>
              <ac:picMk id="10" creationId="{D697F2C1-F91E-1B68-5997-C5F1C5D5D5B1}"/>
            </ac:picMkLst>
          </pc:picChg>
          <pc:picChg chg="del">
            <ac:chgData name="Claire Newton" userId="013f4a4b-fec1-46c9-b37b-c37bda5f9542" providerId="ADAL" clId="{ACFA0F0B-0A64-42AE-9056-D45F343556C4}" dt="2025-12-03T13:57:12.045" v="218" actId="478"/>
            <ac:picMkLst>
              <pc:docMk/>
              <pc:sldMasterMk cId="807274055" sldId="2147483696"/>
              <pc:sldLayoutMk cId="2246918705" sldId="2147483747"/>
              <ac:picMk id="11" creationId="{55B0791C-99BF-F63C-5655-6FDD6A404D7B}"/>
            </ac:picMkLst>
          </pc:picChg>
          <pc:picChg chg="del">
            <ac:chgData name="Claire Newton" userId="013f4a4b-fec1-46c9-b37b-c37bda5f9542" providerId="ADAL" clId="{ACFA0F0B-0A64-42AE-9056-D45F343556C4}" dt="2025-12-03T13:57:14.885" v="221" actId="478"/>
            <ac:picMkLst>
              <pc:docMk/>
              <pc:sldMasterMk cId="807274055" sldId="2147483696"/>
              <pc:sldLayoutMk cId="2246918705" sldId="2147483747"/>
              <ac:picMk id="14" creationId="{99E360EC-4249-9D10-B720-ABBD5647BCE9}"/>
            </ac:picMkLst>
          </pc:picChg>
          <pc:picChg chg="mod">
            <ac:chgData name="Claire Newton" userId="013f4a4b-fec1-46c9-b37b-c37bda5f9542" providerId="ADAL" clId="{ACFA0F0B-0A64-42AE-9056-D45F343556C4}" dt="2025-12-03T13:57:15.868" v="222"/>
            <ac:picMkLst>
              <pc:docMk/>
              <pc:sldMasterMk cId="807274055" sldId="2147483696"/>
              <pc:sldLayoutMk cId="2246918705" sldId="2147483747"/>
              <ac:picMk id="20" creationId="{E15212F8-5644-54F8-3973-75D4E1151426}"/>
            </ac:picMkLst>
          </pc:picChg>
          <pc:picChg chg="mod">
            <ac:chgData name="Claire Newton" userId="013f4a4b-fec1-46c9-b37b-c37bda5f9542" providerId="ADAL" clId="{ACFA0F0B-0A64-42AE-9056-D45F343556C4}" dt="2025-12-03T13:57:15.868" v="222"/>
            <ac:picMkLst>
              <pc:docMk/>
              <pc:sldMasterMk cId="807274055" sldId="2147483696"/>
              <pc:sldLayoutMk cId="2246918705" sldId="2147483747"/>
              <ac:picMk id="21" creationId="{E1B885D1-C06C-9C05-2A56-C802A98FD877}"/>
            </ac:picMkLst>
          </pc:picChg>
          <pc:picChg chg="mod">
            <ac:chgData name="Claire Newton" userId="013f4a4b-fec1-46c9-b37b-c37bda5f9542" providerId="ADAL" clId="{ACFA0F0B-0A64-42AE-9056-D45F343556C4}" dt="2025-12-03T13:57:15.868" v="222"/>
            <ac:picMkLst>
              <pc:docMk/>
              <pc:sldMasterMk cId="807274055" sldId="2147483696"/>
              <pc:sldLayoutMk cId="2246918705" sldId="2147483747"/>
              <ac:picMk id="23" creationId="{8AE3A0B6-04D5-8B68-304C-C66479136F25}"/>
            </ac:picMkLst>
          </pc:picChg>
          <pc:cxnChg chg="mod">
            <ac:chgData name="Claire Newton" userId="013f4a4b-fec1-46c9-b37b-c37bda5f9542" providerId="ADAL" clId="{ACFA0F0B-0A64-42AE-9056-D45F343556C4}" dt="2025-12-04T09:43:23.102" v="1531" actId="14100"/>
            <ac:cxnSpMkLst>
              <pc:docMk/>
              <pc:sldMasterMk cId="807274055" sldId="2147483696"/>
              <pc:sldLayoutMk cId="2246918705" sldId="2147483747"/>
              <ac:cxnSpMk id="16" creationId="{694B5120-FF4E-769B-53D0-20D67BE26A3C}"/>
            </ac:cxnSpMkLst>
          </pc:cxnChg>
          <pc:cxnChg chg="mod">
            <ac:chgData name="Claire Newton" userId="013f4a4b-fec1-46c9-b37b-c37bda5f9542" providerId="ADAL" clId="{ACFA0F0B-0A64-42AE-9056-D45F343556C4}" dt="2025-12-04T09:43:38.601" v="1536" actId="14100"/>
            <ac:cxnSpMkLst>
              <pc:docMk/>
              <pc:sldMasterMk cId="807274055" sldId="2147483696"/>
              <pc:sldLayoutMk cId="2246918705" sldId="2147483747"/>
              <ac:cxnSpMk id="22" creationId="{E6CF6038-A813-D273-890C-58B173850CA0}"/>
            </ac:cxnSpMkLst>
          </pc:cxnChg>
        </pc:sldLayoutChg>
        <pc:sldLayoutChg chg="addSp delSp modSp mod">
          <pc:chgData name="Claire Newton" userId="013f4a4b-fec1-46c9-b37b-c37bda5f9542" providerId="ADAL" clId="{ACFA0F0B-0A64-42AE-9056-D45F343556C4}" dt="2025-12-04T09:44:02.966" v="1543" actId="1076"/>
          <pc:sldLayoutMkLst>
            <pc:docMk/>
            <pc:sldMasterMk cId="807274055" sldId="2147483696"/>
            <pc:sldLayoutMk cId="1229669485" sldId="2147483748"/>
          </pc:sldLayoutMkLst>
          <pc:spChg chg="del">
            <ac:chgData name="Claire Newton" userId="013f4a4b-fec1-46c9-b37b-c37bda5f9542" providerId="ADAL" clId="{ACFA0F0B-0A64-42AE-9056-D45F343556C4}" dt="2025-12-03T13:57:20.990" v="225" actId="478"/>
            <ac:spMkLst>
              <pc:docMk/>
              <pc:sldMasterMk cId="807274055" sldId="2147483696"/>
              <pc:sldLayoutMk cId="1229669485" sldId="2147483748"/>
              <ac:spMk id="4" creationId="{BAF8F341-0A4B-73E8-512F-8F017B26E3EE}"/>
            </ac:spMkLst>
          </pc:spChg>
          <pc:spChg chg="add mod">
            <ac:chgData name="Claire Newton" userId="013f4a4b-fec1-46c9-b37b-c37bda5f9542" providerId="ADAL" clId="{ACFA0F0B-0A64-42AE-9056-D45F343556C4}" dt="2025-12-03T13:52:53.465" v="147"/>
            <ac:spMkLst>
              <pc:docMk/>
              <pc:sldMasterMk cId="807274055" sldId="2147483696"/>
              <pc:sldLayoutMk cId="1229669485" sldId="2147483748"/>
              <ac:spMk id="6" creationId="{1EBA55F1-F60F-0EA4-5AF6-01FBDBD19EBA}"/>
            </ac:spMkLst>
          </pc:spChg>
          <pc:spChg chg="mod">
            <ac:chgData name="Claire Newton" userId="013f4a4b-fec1-46c9-b37b-c37bda5f9542" providerId="ADAL" clId="{ACFA0F0B-0A64-42AE-9056-D45F343556C4}" dt="2025-12-04T09:44:00.054" v="1542" actId="1076"/>
            <ac:spMkLst>
              <pc:docMk/>
              <pc:sldMasterMk cId="807274055" sldId="2147483696"/>
              <pc:sldLayoutMk cId="1229669485" sldId="2147483748"/>
              <ac:spMk id="7" creationId="{00000000-0000-0000-0000-000000000000}"/>
            </ac:spMkLst>
          </pc:spChg>
          <pc:spChg chg="mod">
            <ac:chgData name="Claire Newton" userId="013f4a4b-fec1-46c9-b37b-c37bda5f9542" providerId="ADAL" clId="{ACFA0F0B-0A64-42AE-9056-D45F343556C4}" dt="2025-12-04T09:43:52.609" v="1540" actId="1076"/>
            <ac:spMkLst>
              <pc:docMk/>
              <pc:sldMasterMk cId="807274055" sldId="2147483696"/>
              <pc:sldLayoutMk cId="1229669485" sldId="2147483748"/>
              <ac:spMk id="9" creationId="{00000000-0000-0000-0000-000000000000}"/>
            </ac:spMkLst>
          </pc:spChg>
          <pc:spChg chg="mod">
            <ac:chgData name="Claire Newton" userId="013f4a4b-fec1-46c9-b37b-c37bda5f9542" providerId="ADAL" clId="{ACFA0F0B-0A64-42AE-9056-D45F343556C4}" dt="2025-12-04T09:44:02.966" v="1543" actId="1076"/>
            <ac:spMkLst>
              <pc:docMk/>
              <pc:sldMasterMk cId="807274055" sldId="2147483696"/>
              <pc:sldLayoutMk cId="1229669485" sldId="2147483748"/>
              <ac:spMk id="10" creationId="{6C370D42-5FD1-FB62-4DED-1354E011F1E4}"/>
            </ac:spMkLst>
          </pc:spChg>
          <pc:spChg chg="mod">
            <ac:chgData name="Claire Newton" userId="013f4a4b-fec1-46c9-b37b-c37bda5f9542" providerId="ADAL" clId="{ACFA0F0B-0A64-42AE-9056-D45F343556C4}" dt="2025-12-04T09:43:48.396" v="1538" actId="14100"/>
            <ac:spMkLst>
              <pc:docMk/>
              <pc:sldMasterMk cId="807274055" sldId="2147483696"/>
              <pc:sldLayoutMk cId="1229669485" sldId="2147483748"/>
              <ac:spMk id="13" creationId="{B749D3DA-FABF-ABF5-AE10-79913AA2FF9E}"/>
            </ac:spMkLst>
          </pc:spChg>
          <pc:spChg chg="mod">
            <ac:chgData name="Claire Newton" userId="013f4a4b-fec1-46c9-b37b-c37bda5f9542" providerId="ADAL" clId="{ACFA0F0B-0A64-42AE-9056-D45F343556C4}" dt="2025-12-04T09:43:50.764" v="1539" actId="14100"/>
            <ac:spMkLst>
              <pc:docMk/>
              <pc:sldMasterMk cId="807274055" sldId="2147483696"/>
              <pc:sldLayoutMk cId="1229669485" sldId="2147483748"/>
              <ac:spMk id="15" creationId="{BC24B890-85A6-B2FB-EF43-022DCCEBB92C}"/>
            </ac:spMkLst>
          </pc:spChg>
          <pc:spChg chg="mod">
            <ac:chgData name="Claire Newton" userId="013f4a4b-fec1-46c9-b37b-c37bda5f9542" providerId="ADAL" clId="{ACFA0F0B-0A64-42AE-9056-D45F343556C4}" dt="2025-12-03T13:57:22.727" v="227"/>
            <ac:spMkLst>
              <pc:docMk/>
              <pc:sldMasterMk cId="807274055" sldId="2147483696"/>
              <pc:sldLayoutMk cId="1229669485" sldId="2147483748"/>
              <ac:spMk id="18" creationId="{F92ED1DE-3D21-8A31-5811-EE4F8A1557CA}"/>
            </ac:spMkLst>
          </pc:spChg>
          <pc:spChg chg="mod">
            <ac:chgData name="Claire Newton" userId="013f4a4b-fec1-46c9-b37b-c37bda5f9542" providerId="ADAL" clId="{ACFA0F0B-0A64-42AE-9056-D45F343556C4}" dt="2025-12-04T09:43:54.610" v="1541" actId="1076"/>
            <ac:spMkLst>
              <pc:docMk/>
              <pc:sldMasterMk cId="807274055" sldId="2147483696"/>
              <pc:sldLayoutMk cId="1229669485" sldId="2147483748"/>
              <ac:spMk id="19" creationId="{A633266B-4DBE-2EC3-6233-6BE85EFBDB5B}"/>
            </ac:spMkLst>
          </pc:spChg>
          <pc:grpChg chg="del">
            <ac:chgData name="Claire Newton" userId="013f4a4b-fec1-46c9-b37b-c37bda5f9542" providerId="ADAL" clId="{ACFA0F0B-0A64-42AE-9056-D45F343556C4}" dt="2025-12-03T13:52:52.718" v="146" actId="478"/>
            <ac:grpSpMkLst>
              <pc:docMk/>
              <pc:sldMasterMk cId="807274055" sldId="2147483696"/>
              <pc:sldLayoutMk cId="1229669485" sldId="2147483748"/>
              <ac:grpSpMk id="14" creationId="{B495FEA7-6AED-4CBC-49EE-948743367AB8}"/>
            </ac:grpSpMkLst>
          </pc:grpChg>
          <pc:grpChg chg="add mod">
            <ac:chgData name="Claire Newton" userId="013f4a4b-fec1-46c9-b37b-c37bda5f9542" providerId="ADAL" clId="{ACFA0F0B-0A64-42AE-9056-D45F343556C4}" dt="2025-12-03T13:57:22.727" v="227"/>
            <ac:grpSpMkLst>
              <pc:docMk/>
              <pc:sldMasterMk cId="807274055" sldId="2147483696"/>
              <pc:sldLayoutMk cId="1229669485" sldId="2147483748"/>
              <ac:grpSpMk id="17" creationId="{FCAE9D90-3AC3-05D9-DA11-A2D332DA0ED1}"/>
            </ac:grpSpMkLst>
          </pc:grpChg>
          <pc:picChg chg="del">
            <ac:chgData name="Claire Newton" userId="013f4a4b-fec1-46c9-b37b-c37bda5f9542" providerId="ADAL" clId="{ACFA0F0B-0A64-42AE-9056-D45F343556C4}" dt="2025-12-03T13:57:19.331" v="223" actId="478"/>
            <ac:picMkLst>
              <pc:docMk/>
              <pc:sldMasterMk cId="807274055" sldId="2147483696"/>
              <pc:sldLayoutMk cId="1229669485" sldId="2147483748"/>
              <ac:picMk id="5" creationId="{76EA87FD-27EC-FAAD-76A2-711F28E59BF8}"/>
            </ac:picMkLst>
          </pc:picChg>
          <pc:picChg chg="del">
            <ac:chgData name="Claire Newton" userId="013f4a4b-fec1-46c9-b37b-c37bda5f9542" providerId="ADAL" clId="{ACFA0F0B-0A64-42AE-9056-D45F343556C4}" dt="2025-12-03T13:57:21.899" v="226" actId="478"/>
            <ac:picMkLst>
              <pc:docMk/>
              <pc:sldMasterMk cId="807274055" sldId="2147483696"/>
              <pc:sldLayoutMk cId="1229669485" sldId="2147483748"/>
              <ac:picMk id="8" creationId="{450FF047-ECE1-E6BD-6620-695FDA8942C4}"/>
            </ac:picMkLst>
          </pc:picChg>
          <pc:picChg chg="del">
            <ac:chgData name="Claire Newton" userId="013f4a4b-fec1-46c9-b37b-c37bda5f9542" providerId="ADAL" clId="{ACFA0F0B-0A64-42AE-9056-D45F343556C4}" dt="2025-12-03T13:57:20.318" v="224" actId="478"/>
            <ac:picMkLst>
              <pc:docMk/>
              <pc:sldMasterMk cId="807274055" sldId="2147483696"/>
              <pc:sldLayoutMk cId="1229669485" sldId="2147483748"/>
              <ac:picMk id="11" creationId="{37A72343-71B3-9EF8-7CFE-518A97BB8847}"/>
            </ac:picMkLst>
          </pc:picChg>
          <pc:picChg chg="mod">
            <ac:chgData name="Claire Newton" userId="013f4a4b-fec1-46c9-b37b-c37bda5f9542" providerId="ADAL" clId="{ACFA0F0B-0A64-42AE-9056-D45F343556C4}" dt="2025-12-03T13:57:22.727" v="227"/>
            <ac:picMkLst>
              <pc:docMk/>
              <pc:sldMasterMk cId="807274055" sldId="2147483696"/>
              <pc:sldLayoutMk cId="1229669485" sldId="2147483748"/>
              <ac:picMk id="23" creationId="{74F0C011-0F71-AC9F-2B65-7BD9615EDD7C}"/>
            </ac:picMkLst>
          </pc:picChg>
          <pc:picChg chg="mod">
            <ac:chgData name="Claire Newton" userId="013f4a4b-fec1-46c9-b37b-c37bda5f9542" providerId="ADAL" clId="{ACFA0F0B-0A64-42AE-9056-D45F343556C4}" dt="2025-12-03T13:57:22.727" v="227"/>
            <ac:picMkLst>
              <pc:docMk/>
              <pc:sldMasterMk cId="807274055" sldId="2147483696"/>
              <pc:sldLayoutMk cId="1229669485" sldId="2147483748"/>
              <ac:picMk id="24" creationId="{76EA4351-F4AF-467C-DEB2-D5003721E3C8}"/>
            </ac:picMkLst>
          </pc:picChg>
          <pc:picChg chg="mod">
            <ac:chgData name="Claire Newton" userId="013f4a4b-fec1-46c9-b37b-c37bda5f9542" providerId="ADAL" clId="{ACFA0F0B-0A64-42AE-9056-D45F343556C4}" dt="2025-12-03T13:57:22.727" v="227"/>
            <ac:picMkLst>
              <pc:docMk/>
              <pc:sldMasterMk cId="807274055" sldId="2147483696"/>
              <pc:sldLayoutMk cId="1229669485" sldId="2147483748"/>
              <ac:picMk id="25" creationId="{5D098BD5-502A-3F5E-A127-0EDC7AB6BB86}"/>
            </ac:picMkLst>
          </pc:picChg>
          <pc:cxnChg chg="mod">
            <ac:chgData name="Claire Newton" userId="013f4a4b-fec1-46c9-b37b-c37bda5f9542" providerId="ADAL" clId="{ACFA0F0B-0A64-42AE-9056-D45F343556C4}" dt="2025-12-04T09:43:45.168" v="1537" actId="14100"/>
            <ac:cxnSpMkLst>
              <pc:docMk/>
              <pc:sldMasterMk cId="807274055" sldId="2147483696"/>
              <pc:sldLayoutMk cId="1229669485" sldId="2147483748"/>
              <ac:cxnSpMk id="12" creationId="{F90A0438-AB10-66E0-46A1-1FFEFEBE5C87}"/>
            </ac:cxnSpMkLst>
          </pc:cxnChg>
        </pc:sldLayoutChg>
        <pc:sldLayoutChg chg="addSp delSp modSp mod">
          <pc:chgData name="Claire Newton" userId="013f4a4b-fec1-46c9-b37b-c37bda5f9542" providerId="ADAL" clId="{ACFA0F0B-0A64-42AE-9056-D45F343556C4}" dt="2025-12-03T13:58:00.189" v="252"/>
          <pc:sldLayoutMkLst>
            <pc:docMk/>
            <pc:sldMasterMk cId="807274055" sldId="2147483696"/>
            <pc:sldLayoutMk cId="3960673898" sldId="2147483792"/>
          </pc:sldLayoutMkLst>
          <pc:spChg chg="del">
            <ac:chgData name="Claire Newton" userId="013f4a4b-fec1-46c9-b37b-c37bda5f9542" providerId="ADAL" clId="{ACFA0F0B-0A64-42AE-9056-D45F343556C4}" dt="2025-12-03T13:57:58.322" v="250" actId="478"/>
            <ac:spMkLst>
              <pc:docMk/>
              <pc:sldMasterMk cId="807274055" sldId="2147483696"/>
              <pc:sldLayoutMk cId="3960673898" sldId="2147483792"/>
              <ac:spMk id="4" creationId="{07C04C3F-9DE2-36BF-0860-1BD5A1B5CDDF}"/>
            </ac:spMkLst>
          </pc:spChg>
          <pc:spChg chg="add mod">
            <ac:chgData name="Claire Newton" userId="013f4a4b-fec1-46c9-b37b-c37bda5f9542" providerId="ADAL" clId="{ACFA0F0B-0A64-42AE-9056-D45F343556C4}" dt="2025-12-03T13:53:57.175" v="169"/>
            <ac:spMkLst>
              <pc:docMk/>
              <pc:sldMasterMk cId="807274055" sldId="2147483696"/>
              <pc:sldLayoutMk cId="3960673898" sldId="2147483792"/>
              <ac:spMk id="9" creationId="{08DFACF3-6E66-7745-7223-4FCDAAC18C09}"/>
            </ac:spMkLst>
          </pc:spChg>
          <pc:spChg chg="mod">
            <ac:chgData name="Claire Newton" userId="013f4a4b-fec1-46c9-b37b-c37bda5f9542" providerId="ADAL" clId="{ACFA0F0B-0A64-42AE-9056-D45F343556C4}" dt="2025-12-03T13:58:00.189" v="252"/>
            <ac:spMkLst>
              <pc:docMk/>
              <pc:sldMasterMk cId="807274055" sldId="2147483696"/>
              <pc:sldLayoutMk cId="3960673898" sldId="2147483792"/>
              <ac:spMk id="14" creationId="{5396E792-6C59-67E0-6F82-1DADE7F118F1}"/>
            </ac:spMkLst>
          </pc:spChg>
          <pc:grpChg chg="add mod">
            <ac:chgData name="Claire Newton" userId="013f4a4b-fec1-46c9-b37b-c37bda5f9542" providerId="ADAL" clId="{ACFA0F0B-0A64-42AE-9056-D45F343556C4}" dt="2025-12-03T13:58:00.189" v="252"/>
            <ac:grpSpMkLst>
              <pc:docMk/>
              <pc:sldMasterMk cId="807274055" sldId="2147483696"/>
              <pc:sldLayoutMk cId="3960673898" sldId="2147483792"/>
              <ac:grpSpMk id="12" creationId="{EB066FB9-6DD6-461C-52A4-1BCCA0F3CEA4}"/>
            </ac:grpSpMkLst>
          </pc:grpChg>
          <pc:grpChg chg="del">
            <ac:chgData name="Claire Newton" userId="013f4a4b-fec1-46c9-b37b-c37bda5f9542" providerId="ADAL" clId="{ACFA0F0B-0A64-42AE-9056-D45F343556C4}" dt="2025-12-03T13:53:56.714" v="168" actId="478"/>
            <ac:grpSpMkLst>
              <pc:docMk/>
              <pc:sldMasterMk cId="807274055" sldId="2147483696"/>
              <pc:sldLayoutMk cId="3960673898" sldId="2147483792"/>
              <ac:grpSpMk id="19" creationId="{BC7D204A-3B8C-E564-E879-0036CB480EF3}"/>
            </ac:grpSpMkLst>
          </pc:grpChg>
          <pc:picChg chg="del">
            <ac:chgData name="Claire Newton" userId="013f4a4b-fec1-46c9-b37b-c37bda5f9542" providerId="ADAL" clId="{ACFA0F0B-0A64-42AE-9056-D45F343556C4}" dt="2025-12-03T13:57:56.668" v="248" actId="478"/>
            <ac:picMkLst>
              <pc:docMk/>
              <pc:sldMasterMk cId="807274055" sldId="2147483696"/>
              <pc:sldLayoutMk cId="3960673898" sldId="2147483792"/>
              <ac:picMk id="7" creationId="{5DE6C157-5024-D958-75EB-8ED49A263328}"/>
            </ac:picMkLst>
          </pc:picChg>
          <pc:picChg chg="del">
            <ac:chgData name="Claire Newton" userId="013f4a4b-fec1-46c9-b37b-c37bda5f9542" providerId="ADAL" clId="{ACFA0F0B-0A64-42AE-9056-D45F343556C4}" dt="2025-12-03T13:57:59.272" v="251" actId="478"/>
            <ac:picMkLst>
              <pc:docMk/>
              <pc:sldMasterMk cId="807274055" sldId="2147483696"/>
              <pc:sldLayoutMk cId="3960673898" sldId="2147483792"/>
              <ac:picMk id="10" creationId="{0F355F6D-8419-070D-FCED-DF1084D60E0D}"/>
            </ac:picMkLst>
          </pc:picChg>
          <pc:picChg chg="del">
            <ac:chgData name="Claire Newton" userId="013f4a4b-fec1-46c9-b37b-c37bda5f9542" providerId="ADAL" clId="{ACFA0F0B-0A64-42AE-9056-D45F343556C4}" dt="2025-12-03T13:57:57.670" v="249" actId="478"/>
            <ac:picMkLst>
              <pc:docMk/>
              <pc:sldMasterMk cId="807274055" sldId="2147483696"/>
              <pc:sldLayoutMk cId="3960673898" sldId="2147483792"/>
              <ac:picMk id="11" creationId="{7CD5BE8C-B384-AF7F-17DF-D63C2336B822}"/>
            </ac:picMkLst>
          </pc:picChg>
          <pc:picChg chg="mod">
            <ac:chgData name="Claire Newton" userId="013f4a4b-fec1-46c9-b37b-c37bda5f9542" providerId="ADAL" clId="{ACFA0F0B-0A64-42AE-9056-D45F343556C4}" dt="2025-12-03T13:58:00.189" v="252"/>
            <ac:picMkLst>
              <pc:docMk/>
              <pc:sldMasterMk cId="807274055" sldId="2147483696"/>
              <pc:sldLayoutMk cId="3960673898" sldId="2147483792"/>
              <ac:picMk id="15" creationId="{3D4E7874-10CD-954C-E0D1-EEEC0F5CC035}"/>
            </ac:picMkLst>
          </pc:picChg>
          <pc:picChg chg="mod">
            <ac:chgData name="Claire Newton" userId="013f4a4b-fec1-46c9-b37b-c37bda5f9542" providerId="ADAL" clId="{ACFA0F0B-0A64-42AE-9056-D45F343556C4}" dt="2025-12-03T13:58:00.189" v="252"/>
            <ac:picMkLst>
              <pc:docMk/>
              <pc:sldMasterMk cId="807274055" sldId="2147483696"/>
              <pc:sldLayoutMk cId="3960673898" sldId="2147483792"/>
              <ac:picMk id="17" creationId="{398D4E81-ADB0-3009-303E-72F03B541FC7}"/>
            </ac:picMkLst>
          </pc:picChg>
          <pc:picChg chg="mod">
            <ac:chgData name="Claire Newton" userId="013f4a4b-fec1-46c9-b37b-c37bda5f9542" providerId="ADAL" clId="{ACFA0F0B-0A64-42AE-9056-D45F343556C4}" dt="2025-12-03T13:58:00.189" v="252"/>
            <ac:picMkLst>
              <pc:docMk/>
              <pc:sldMasterMk cId="807274055" sldId="2147483696"/>
              <pc:sldLayoutMk cId="3960673898" sldId="2147483792"/>
              <ac:picMk id="22" creationId="{00320E0D-FA36-640D-C280-2E2478912EFE}"/>
            </ac:picMkLst>
          </pc:picChg>
        </pc:sldLayoutChg>
        <pc:sldLayoutChg chg="addSp delSp modSp mod">
          <pc:chgData name="Claire Newton" userId="013f4a4b-fec1-46c9-b37b-c37bda5f9542" providerId="ADAL" clId="{ACFA0F0B-0A64-42AE-9056-D45F343556C4}" dt="2025-12-04T09:42:40.280" v="1520" actId="14100"/>
          <pc:sldLayoutMkLst>
            <pc:docMk/>
            <pc:sldMasterMk cId="807274055" sldId="2147483696"/>
            <pc:sldLayoutMk cId="376453063" sldId="2147483809"/>
          </pc:sldLayoutMkLst>
          <pc:spChg chg="mod">
            <ac:chgData name="Claire Newton" userId="013f4a4b-fec1-46c9-b37b-c37bda5f9542" providerId="ADAL" clId="{ACFA0F0B-0A64-42AE-9056-D45F343556C4}" dt="2025-12-04T09:42:36.811" v="1519" actId="14100"/>
            <ac:spMkLst>
              <pc:docMk/>
              <pc:sldMasterMk cId="807274055" sldId="2147483696"/>
              <pc:sldLayoutMk cId="376453063" sldId="2147483809"/>
              <ac:spMk id="3" creationId="{189605A5-5832-4B44-A897-89B7910538D2}"/>
            </ac:spMkLst>
          </pc:spChg>
          <pc:spChg chg="mod">
            <ac:chgData name="Claire Newton" userId="013f4a4b-fec1-46c9-b37b-c37bda5f9542" providerId="ADAL" clId="{ACFA0F0B-0A64-42AE-9056-D45F343556C4}" dt="2025-12-04T09:42:32.601" v="1518" actId="14100"/>
            <ac:spMkLst>
              <pc:docMk/>
              <pc:sldMasterMk cId="807274055" sldId="2147483696"/>
              <pc:sldLayoutMk cId="376453063" sldId="2147483809"/>
              <ac:spMk id="7" creationId="{1B764EB8-8DA1-0A83-160E-881433683C8E}"/>
            </ac:spMkLst>
          </pc:spChg>
          <pc:spChg chg="add mod">
            <ac:chgData name="Claire Newton" userId="013f4a4b-fec1-46c9-b37b-c37bda5f9542" providerId="ADAL" clId="{ACFA0F0B-0A64-42AE-9056-D45F343556C4}" dt="2025-12-03T13:52:36.609" v="139"/>
            <ac:spMkLst>
              <pc:docMk/>
              <pc:sldMasterMk cId="807274055" sldId="2147483696"/>
              <pc:sldLayoutMk cId="376453063" sldId="2147483809"/>
              <ac:spMk id="9" creationId="{76EE6506-EB7B-AE14-2F01-7EC9581C0DE9}"/>
            </ac:spMkLst>
          </pc:spChg>
          <pc:spChg chg="mod">
            <ac:chgData name="Claire Newton" userId="013f4a4b-fec1-46c9-b37b-c37bda5f9542" providerId="ADAL" clId="{ACFA0F0B-0A64-42AE-9056-D45F343556C4}" dt="2025-12-04T09:42:24.090" v="1515" actId="14100"/>
            <ac:spMkLst>
              <pc:docMk/>
              <pc:sldMasterMk cId="807274055" sldId="2147483696"/>
              <pc:sldLayoutMk cId="376453063" sldId="2147483809"/>
              <ac:spMk id="12" creationId="{C9E09E16-0C29-7843-B5D9-D738991EFD52}"/>
            </ac:spMkLst>
          </pc:spChg>
          <pc:spChg chg="del">
            <ac:chgData name="Claire Newton" userId="013f4a4b-fec1-46c9-b37b-c37bda5f9542" providerId="ADAL" clId="{ACFA0F0B-0A64-42AE-9056-D45F343556C4}" dt="2025-12-03T13:56:55.194" v="206" actId="478"/>
            <ac:spMkLst>
              <pc:docMk/>
              <pc:sldMasterMk cId="807274055" sldId="2147483696"/>
              <pc:sldLayoutMk cId="376453063" sldId="2147483809"/>
              <ac:spMk id="13" creationId="{0ED68B6B-7C08-A78A-C5C2-E1FA295E9274}"/>
            </ac:spMkLst>
          </pc:spChg>
          <pc:spChg chg="mod">
            <ac:chgData name="Claire Newton" userId="013f4a4b-fec1-46c9-b37b-c37bda5f9542" providerId="ADAL" clId="{ACFA0F0B-0A64-42AE-9056-D45F343556C4}" dt="2025-12-03T13:56:56.117" v="207"/>
            <ac:spMkLst>
              <pc:docMk/>
              <pc:sldMasterMk cId="807274055" sldId="2147483696"/>
              <pc:sldLayoutMk cId="376453063" sldId="2147483809"/>
              <ac:spMk id="15" creationId="{5C85F088-CB06-3660-C79B-E9993B86F013}"/>
            </ac:spMkLst>
          </pc:spChg>
          <pc:spChg chg="mod">
            <ac:chgData name="Claire Newton" userId="013f4a4b-fec1-46c9-b37b-c37bda5f9542" providerId="ADAL" clId="{ACFA0F0B-0A64-42AE-9056-D45F343556C4}" dt="2025-12-04T09:42:26.520" v="1516" actId="14100"/>
            <ac:spMkLst>
              <pc:docMk/>
              <pc:sldMasterMk cId="807274055" sldId="2147483696"/>
              <pc:sldLayoutMk cId="376453063" sldId="2147483809"/>
              <ac:spMk id="17" creationId="{9A15F4A3-0641-CD45-9884-DD639B1BCEB0}"/>
            </ac:spMkLst>
          </pc:spChg>
          <pc:grpChg chg="del">
            <ac:chgData name="Claire Newton" userId="013f4a4b-fec1-46c9-b37b-c37bda5f9542" providerId="ADAL" clId="{ACFA0F0B-0A64-42AE-9056-D45F343556C4}" dt="2025-12-03T13:52:36.166" v="138" actId="478"/>
            <ac:grpSpMkLst>
              <pc:docMk/>
              <pc:sldMasterMk cId="807274055" sldId="2147483696"/>
              <pc:sldLayoutMk cId="376453063" sldId="2147483809"/>
              <ac:grpSpMk id="4" creationId="{6186F2A4-3B1E-397A-7442-14EDD7C8D7D3}"/>
            </ac:grpSpMkLst>
          </pc:grpChg>
          <pc:grpChg chg="add mod">
            <ac:chgData name="Claire Newton" userId="013f4a4b-fec1-46c9-b37b-c37bda5f9542" providerId="ADAL" clId="{ACFA0F0B-0A64-42AE-9056-D45F343556C4}" dt="2025-12-03T13:56:56.117" v="207"/>
            <ac:grpSpMkLst>
              <pc:docMk/>
              <pc:sldMasterMk cId="807274055" sldId="2147483696"/>
              <pc:sldLayoutMk cId="376453063" sldId="2147483809"/>
              <ac:grpSpMk id="10" creationId="{8D6EF801-394C-9FDE-9E5C-EF960DE42444}"/>
            </ac:grpSpMkLst>
          </pc:grpChg>
          <pc:picChg chg="del">
            <ac:chgData name="Claire Newton" userId="013f4a4b-fec1-46c9-b37b-c37bda5f9542" providerId="ADAL" clId="{ACFA0F0B-0A64-42AE-9056-D45F343556C4}" dt="2025-12-03T13:56:53.576" v="204" actId="478"/>
            <ac:picMkLst>
              <pc:docMk/>
              <pc:sldMasterMk cId="807274055" sldId="2147483696"/>
              <pc:sldLayoutMk cId="376453063" sldId="2147483809"/>
              <ac:picMk id="2" creationId="{FB409CFA-A3E1-CD2F-8CC0-083AD5B9640E}"/>
            </ac:picMkLst>
          </pc:picChg>
          <pc:picChg chg="del">
            <ac:chgData name="Claire Newton" userId="013f4a4b-fec1-46c9-b37b-c37bda5f9542" providerId="ADAL" clId="{ACFA0F0B-0A64-42AE-9056-D45F343556C4}" dt="2025-12-03T13:56:52.660" v="203" actId="478"/>
            <ac:picMkLst>
              <pc:docMk/>
              <pc:sldMasterMk cId="807274055" sldId="2147483696"/>
              <pc:sldLayoutMk cId="376453063" sldId="2147483809"/>
              <ac:picMk id="11" creationId="{55B0791C-99BF-F63C-5655-6FDD6A404D7B}"/>
            </ac:picMkLst>
          </pc:picChg>
          <pc:picChg chg="del">
            <ac:chgData name="Claire Newton" userId="013f4a4b-fec1-46c9-b37b-c37bda5f9542" providerId="ADAL" clId="{ACFA0F0B-0A64-42AE-9056-D45F343556C4}" dt="2025-12-03T13:56:54.448" v="205" actId="478"/>
            <ac:picMkLst>
              <pc:docMk/>
              <pc:sldMasterMk cId="807274055" sldId="2147483696"/>
              <pc:sldLayoutMk cId="376453063" sldId="2147483809"/>
              <ac:picMk id="14" creationId="{99E360EC-4249-9D10-B720-ABBD5647BCE9}"/>
            </ac:picMkLst>
          </pc:picChg>
          <pc:picChg chg="mod">
            <ac:chgData name="Claire Newton" userId="013f4a4b-fec1-46c9-b37b-c37bda5f9542" providerId="ADAL" clId="{ACFA0F0B-0A64-42AE-9056-D45F343556C4}" dt="2025-12-03T13:56:56.117" v="207"/>
            <ac:picMkLst>
              <pc:docMk/>
              <pc:sldMasterMk cId="807274055" sldId="2147483696"/>
              <pc:sldLayoutMk cId="376453063" sldId="2147483809"/>
              <ac:picMk id="18" creationId="{0D02C9D6-AB2A-9DCA-3F55-A51752C24774}"/>
            </ac:picMkLst>
          </pc:picChg>
          <pc:picChg chg="mod">
            <ac:chgData name="Claire Newton" userId="013f4a4b-fec1-46c9-b37b-c37bda5f9542" providerId="ADAL" clId="{ACFA0F0B-0A64-42AE-9056-D45F343556C4}" dt="2025-12-03T13:56:56.117" v="207"/>
            <ac:picMkLst>
              <pc:docMk/>
              <pc:sldMasterMk cId="807274055" sldId="2147483696"/>
              <pc:sldLayoutMk cId="376453063" sldId="2147483809"/>
              <ac:picMk id="19" creationId="{5F58D90A-9DFB-EF0C-280E-3B63B374919D}"/>
            </ac:picMkLst>
          </pc:picChg>
          <pc:picChg chg="mod">
            <ac:chgData name="Claire Newton" userId="013f4a4b-fec1-46c9-b37b-c37bda5f9542" providerId="ADAL" clId="{ACFA0F0B-0A64-42AE-9056-D45F343556C4}" dt="2025-12-03T13:56:56.117" v="207"/>
            <ac:picMkLst>
              <pc:docMk/>
              <pc:sldMasterMk cId="807274055" sldId="2147483696"/>
              <pc:sldLayoutMk cId="376453063" sldId="2147483809"/>
              <ac:picMk id="20" creationId="{2721968A-4AE0-6317-D676-98D83D3F1D36}"/>
            </ac:picMkLst>
          </pc:picChg>
          <pc:cxnChg chg="mod">
            <ac:chgData name="Claire Newton" userId="013f4a4b-fec1-46c9-b37b-c37bda5f9542" providerId="ADAL" clId="{ACFA0F0B-0A64-42AE-9056-D45F343556C4}" dt="2025-12-04T09:42:20.445" v="1514" actId="14100"/>
            <ac:cxnSpMkLst>
              <pc:docMk/>
              <pc:sldMasterMk cId="807274055" sldId="2147483696"/>
              <pc:sldLayoutMk cId="376453063" sldId="2147483809"/>
              <ac:cxnSpMk id="16" creationId="{694B5120-FF4E-769B-53D0-20D67BE26A3C}"/>
            </ac:cxnSpMkLst>
          </pc:cxnChg>
          <pc:cxnChg chg="mod">
            <ac:chgData name="Claire Newton" userId="013f4a4b-fec1-46c9-b37b-c37bda5f9542" providerId="ADAL" clId="{ACFA0F0B-0A64-42AE-9056-D45F343556C4}" dt="2025-12-04T09:42:40.280" v="1520" actId="14100"/>
            <ac:cxnSpMkLst>
              <pc:docMk/>
              <pc:sldMasterMk cId="807274055" sldId="2147483696"/>
              <pc:sldLayoutMk cId="376453063" sldId="2147483809"/>
              <ac:cxnSpMk id="22" creationId="{E6CF6038-A813-D273-890C-58B173850CA0}"/>
            </ac:cxnSpMkLst>
          </pc:cxnChg>
        </pc:sldLayoutChg>
        <pc:sldLayoutChg chg="addSp delSp modSp mod">
          <pc:chgData name="Claire Newton" userId="013f4a4b-fec1-46c9-b37b-c37bda5f9542" providerId="ADAL" clId="{ACFA0F0B-0A64-42AE-9056-D45F343556C4}" dt="2025-12-03T13:57:33.187" v="232"/>
          <pc:sldLayoutMkLst>
            <pc:docMk/>
            <pc:sldMasterMk cId="807274055" sldId="2147483696"/>
            <pc:sldLayoutMk cId="3933664866" sldId="2147483812"/>
          </pc:sldLayoutMkLst>
          <pc:spChg chg="del">
            <ac:chgData name="Claire Newton" userId="013f4a4b-fec1-46c9-b37b-c37bda5f9542" providerId="ADAL" clId="{ACFA0F0B-0A64-42AE-9056-D45F343556C4}" dt="2025-12-03T13:57:30.615" v="229" actId="478"/>
            <ac:spMkLst>
              <pc:docMk/>
              <pc:sldMasterMk cId="807274055" sldId="2147483696"/>
              <pc:sldLayoutMk cId="3933664866" sldId="2147483812"/>
              <ac:spMk id="2" creationId="{596AEE17-4237-F9F5-6D47-BE9AB932EA93}"/>
            </ac:spMkLst>
          </pc:spChg>
          <pc:spChg chg="add mod">
            <ac:chgData name="Claire Newton" userId="013f4a4b-fec1-46c9-b37b-c37bda5f9542" providerId="ADAL" clId="{ACFA0F0B-0A64-42AE-9056-D45F343556C4}" dt="2025-12-03T13:53:40.538" v="163"/>
            <ac:spMkLst>
              <pc:docMk/>
              <pc:sldMasterMk cId="807274055" sldId="2147483696"/>
              <pc:sldLayoutMk cId="3933664866" sldId="2147483812"/>
              <ac:spMk id="5" creationId="{A091188A-A30C-402B-F2AE-7E4038C725C0}"/>
            </ac:spMkLst>
          </pc:spChg>
          <pc:spChg chg="mod">
            <ac:chgData name="Claire Newton" userId="013f4a4b-fec1-46c9-b37b-c37bda5f9542" providerId="ADAL" clId="{ACFA0F0B-0A64-42AE-9056-D45F343556C4}" dt="2025-12-03T13:57:33.187" v="232"/>
            <ac:spMkLst>
              <pc:docMk/>
              <pc:sldMasterMk cId="807274055" sldId="2147483696"/>
              <pc:sldLayoutMk cId="3933664866" sldId="2147483812"/>
              <ac:spMk id="8" creationId="{E3562427-8EB5-CA3F-2E55-79E4ED374C3B}"/>
            </ac:spMkLst>
          </pc:spChg>
          <pc:grpChg chg="add mod">
            <ac:chgData name="Claire Newton" userId="013f4a4b-fec1-46c9-b37b-c37bda5f9542" providerId="ADAL" clId="{ACFA0F0B-0A64-42AE-9056-D45F343556C4}" dt="2025-12-03T13:57:33.187" v="232"/>
            <ac:grpSpMkLst>
              <pc:docMk/>
              <pc:sldMasterMk cId="807274055" sldId="2147483696"/>
              <pc:sldLayoutMk cId="3933664866" sldId="2147483812"/>
              <ac:grpSpMk id="6" creationId="{2AA45026-BDE9-275C-68C7-57EF9172CDAC}"/>
            </ac:grpSpMkLst>
          </pc:grpChg>
          <pc:grpChg chg="del">
            <ac:chgData name="Claire Newton" userId="013f4a4b-fec1-46c9-b37b-c37bda5f9542" providerId="ADAL" clId="{ACFA0F0B-0A64-42AE-9056-D45F343556C4}" dt="2025-12-03T13:53:39.540" v="162" actId="478"/>
            <ac:grpSpMkLst>
              <pc:docMk/>
              <pc:sldMasterMk cId="807274055" sldId="2147483696"/>
              <pc:sldLayoutMk cId="3933664866" sldId="2147483812"/>
              <ac:grpSpMk id="21" creationId="{C0B307BB-AB2C-F3A0-A121-41D7D8C3BAEB}"/>
            </ac:grpSpMkLst>
          </pc:grpChg>
          <pc:picChg chg="del">
            <ac:chgData name="Claire Newton" userId="013f4a4b-fec1-46c9-b37b-c37bda5f9542" providerId="ADAL" clId="{ACFA0F0B-0A64-42AE-9056-D45F343556C4}" dt="2025-12-03T13:57:32.373" v="231" actId="478"/>
            <ac:picMkLst>
              <pc:docMk/>
              <pc:sldMasterMk cId="807274055" sldId="2147483696"/>
              <pc:sldLayoutMk cId="3933664866" sldId="2147483812"/>
              <ac:picMk id="3" creationId="{40F1B630-85A4-BD2B-3674-232B211C45C8}"/>
            </ac:picMkLst>
          </pc:picChg>
          <pc:picChg chg="del">
            <ac:chgData name="Claire Newton" userId="013f4a4b-fec1-46c9-b37b-c37bda5f9542" providerId="ADAL" clId="{ACFA0F0B-0A64-42AE-9056-D45F343556C4}" dt="2025-12-03T13:57:29.954" v="228" actId="478"/>
            <ac:picMkLst>
              <pc:docMk/>
              <pc:sldMasterMk cId="807274055" sldId="2147483696"/>
              <pc:sldLayoutMk cId="3933664866" sldId="2147483812"/>
              <ac:picMk id="7" creationId="{FB2DDDBC-FF4F-4D6E-062E-3CA362900AD2}"/>
            </ac:picMkLst>
          </pc:picChg>
          <pc:picChg chg="mod">
            <ac:chgData name="Claire Newton" userId="013f4a4b-fec1-46c9-b37b-c37bda5f9542" providerId="ADAL" clId="{ACFA0F0B-0A64-42AE-9056-D45F343556C4}" dt="2025-12-03T13:57:33.187" v="232"/>
            <ac:picMkLst>
              <pc:docMk/>
              <pc:sldMasterMk cId="807274055" sldId="2147483696"/>
              <pc:sldLayoutMk cId="3933664866" sldId="2147483812"/>
              <ac:picMk id="9" creationId="{F2D74267-CABE-BB69-D427-D31A0AF84EB7}"/>
            </ac:picMkLst>
          </pc:picChg>
          <pc:picChg chg="del">
            <ac:chgData name="Claire Newton" userId="013f4a4b-fec1-46c9-b37b-c37bda5f9542" providerId="ADAL" clId="{ACFA0F0B-0A64-42AE-9056-D45F343556C4}" dt="2025-12-03T13:57:31.430" v="230" actId="478"/>
            <ac:picMkLst>
              <pc:docMk/>
              <pc:sldMasterMk cId="807274055" sldId="2147483696"/>
              <pc:sldLayoutMk cId="3933664866" sldId="2147483812"/>
              <ac:picMk id="11" creationId="{D3C71757-4E44-21E9-D871-483240588D6D}"/>
            </ac:picMkLst>
          </pc:picChg>
          <pc:picChg chg="mod">
            <ac:chgData name="Claire Newton" userId="013f4a4b-fec1-46c9-b37b-c37bda5f9542" providerId="ADAL" clId="{ACFA0F0B-0A64-42AE-9056-D45F343556C4}" dt="2025-12-03T13:57:33.187" v="232"/>
            <ac:picMkLst>
              <pc:docMk/>
              <pc:sldMasterMk cId="807274055" sldId="2147483696"/>
              <pc:sldLayoutMk cId="3933664866" sldId="2147483812"/>
              <ac:picMk id="12" creationId="{AF50A33D-7D26-56FA-7C15-1DBE4B9866E6}"/>
            </ac:picMkLst>
          </pc:picChg>
          <pc:picChg chg="mod">
            <ac:chgData name="Claire Newton" userId="013f4a4b-fec1-46c9-b37b-c37bda5f9542" providerId="ADAL" clId="{ACFA0F0B-0A64-42AE-9056-D45F343556C4}" dt="2025-12-03T13:57:33.187" v="232"/>
            <ac:picMkLst>
              <pc:docMk/>
              <pc:sldMasterMk cId="807274055" sldId="2147483696"/>
              <pc:sldLayoutMk cId="3933664866" sldId="2147483812"/>
              <ac:picMk id="13" creationId="{2B484834-AE0B-70DA-6D74-19493F5032C6}"/>
            </ac:picMkLst>
          </pc:picChg>
        </pc:sldLayoutChg>
        <pc:sldLayoutChg chg="addSp delSp modSp mod">
          <pc:chgData name="Claire Newton" userId="013f4a4b-fec1-46c9-b37b-c37bda5f9542" providerId="ADAL" clId="{ACFA0F0B-0A64-42AE-9056-D45F343556C4}" dt="2025-12-03T13:57:39.888" v="237"/>
          <pc:sldLayoutMkLst>
            <pc:docMk/>
            <pc:sldMasterMk cId="807274055" sldId="2147483696"/>
            <pc:sldLayoutMk cId="3510167367" sldId="2147483813"/>
          </pc:sldLayoutMkLst>
          <pc:spChg chg="add mod">
            <ac:chgData name="Claire Newton" userId="013f4a4b-fec1-46c9-b37b-c37bda5f9542" providerId="ADAL" clId="{ACFA0F0B-0A64-42AE-9056-D45F343556C4}" dt="2025-12-03T13:53:44.930" v="165"/>
            <ac:spMkLst>
              <pc:docMk/>
              <pc:sldMasterMk cId="807274055" sldId="2147483696"/>
              <pc:sldLayoutMk cId="3510167367" sldId="2147483813"/>
              <ac:spMk id="3" creationId="{7765FAB9-87CA-6DD8-9702-B5B988CBCE0D}"/>
            </ac:spMkLst>
          </pc:spChg>
          <pc:spChg chg="del">
            <ac:chgData name="Claire Newton" userId="013f4a4b-fec1-46c9-b37b-c37bda5f9542" providerId="ADAL" clId="{ACFA0F0B-0A64-42AE-9056-D45F343556C4}" dt="2025-12-03T13:57:36.985" v="234" actId="478"/>
            <ac:spMkLst>
              <pc:docMk/>
              <pc:sldMasterMk cId="807274055" sldId="2147483696"/>
              <pc:sldLayoutMk cId="3510167367" sldId="2147483813"/>
              <ac:spMk id="4" creationId="{07C04C3F-9DE2-36BF-0860-1BD5A1B5CDDF}"/>
            </ac:spMkLst>
          </pc:spChg>
          <pc:spChg chg="mod">
            <ac:chgData name="Claire Newton" userId="013f4a4b-fec1-46c9-b37b-c37bda5f9542" providerId="ADAL" clId="{ACFA0F0B-0A64-42AE-9056-D45F343556C4}" dt="2025-12-03T13:57:39.888" v="237"/>
            <ac:spMkLst>
              <pc:docMk/>
              <pc:sldMasterMk cId="807274055" sldId="2147483696"/>
              <pc:sldLayoutMk cId="3510167367" sldId="2147483813"/>
              <ac:spMk id="6" creationId="{03EA877A-C235-6866-26FB-E4F0F246BE19}"/>
            </ac:spMkLst>
          </pc:spChg>
          <pc:grpChg chg="add mod">
            <ac:chgData name="Claire Newton" userId="013f4a4b-fec1-46c9-b37b-c37bda5f9542" providerId="ADAL" clId="{ACFA0F0B-0A64-42AE-9056-D45F343556C4}" dt="2025-12-03T13:57:39.888" v="237"/>
            <ac:grpSpMkLst>
              <pc:docMk/>
              <pc:sldMasterMk cId="807274055" sldId="2147483696"/>
              <pc:sldLayoutMk cId="3510167367" sldId="2147483813"/>
              <ac:grpSpMk id="5" creationId="{A780B528-4A34-167D-28AA-F367CE7A4060}"/>
            </ac:grpSpMkLst>
          </pc:grpChg>
          <pc:grpChg chg="del">
            <ac:chgData name="Claire Newton" userId="013f4a4b-fec1-46c9-b37b-c37bda5f9542" providerId="ADAL" clId="{ACFA0F0B-0A64-42AE-9056-D45F343556C4}" dt="2025-12-03T13:53:44.382" v="164" actId="478"/>
            <ac:grpSpMkLst>
              <pc:docMk/>
              <pc:sldMasterMk cId="807274055" sldId="2147483696"/>
              <pc:sldLayoutMk cId="3510167367" sldId="2147483813"/>
              <ac:grpSpMk id="19" creationId="{BC7D204A-3B8C-E564-E879-0036CB480EF3}"/>
            </ac:grpSpMkLst>
          </pc:grpChg>
          <pc:picChg chg="del">
            <ac:chgData name="Claire Newton" userId="013f4a4b-fec1-46c9-b37b-c37bda5f9542" providerId="ADAL" clId="{ACFA0F0B-0A64-42AE-9056-D45F343556C4}" dt="2025-12-03T13:57:37.824" v="235" actId="478"/>
            <ac:picMkLst>
              <pc:docMk/>
              <pc:sldMasterMk cId="807274055" sldId="2147483696"/>
              <pc:sldLayoutMk cId="3510167367" sldId="2147483813"/>
              <ac:picMk id="2" creationId="{F893C97E-2CEB-71EB-A574-57C748F25EEE}"/>
            </ac:picMkLst>
          </pc:picChg>
          <pc:picChg chg="del">
            <ac:chgData name="Claire Newton" userId="013f4a4b-fec1-46c9-b37b-c37bda5f9542" providerId="ADAL" clId="{ACFA0F0B-0A64-42AE-9056-D45F343556C4}" dt="2025-12-03T13:57:36.219" v="233" actId="478"/>
            <ac:picMkLst>
              <pc:docMk/>
              <pc:sldMasterMk cId="807274055" sldId="2147483696"/>
              <pc:sldLayoutMk cId="3510167367" sldId="2147483813"/>
              <ac:picMk id="7" creationId="{5DE6C157-5024-D958-75EB-8ED49A263328}"/>
            </ac:picMkLst>
          </pc:picChg>
          <pc:picChg chg="mod">
            <ac:chgData name="Claire Newton" userId="013f4a4b-fec1-46c9-b37b-c37bda5f9542" providerId="ADAL" clId="{ACFA0F0B-0A64-42AE-9056-D45F343556C4}" dt="2025-12-03T13:57:39.888" v="237"/>
            <ac:picMkLst>
              <pc:docMk/>
              <pc:sldMasterMk cId="807274055" sldId="2147483696"/>
              <pc:sldLayoutMk cId="3510167367" sldId="2147483813"/>
              <ac:picMk id="8" creationId="{707D10CA-F805-ED5A-916C-B883F6911931}"/>
            </ac:picMkLst>
          </pc:picChg>
          <pc:picChg chg="mod">
            <ac:chgData name="Claire Newton" userId="013f4a4b-fec1-46c9-b37b-c37bda5f9542" providerId="ADAL" clId="{ACFA0F0B-0A64-42AE-9056-D45F343556C4}" dt="2025-12-03T13:57:39.888" v="237"/>
            <ac:picMkLst>
              <pc:docMk/>
              <pc:sldMasterMk cId="807274055" sldId="2147483696"/>
              <pc:sldLayoutMk cId="3510167367" sldId="2147483813"/>
              <ac:picMk id="9" creationId="{A736148D-618B-77FA-6B91-DF0E24E84830}"/>
            </ac:picMkLst>
          </pc:picChg>
          <pc:picChg chg="del">
            <ac:chgData name="Claire Newton" userId="013f4a4b-fec1-46c9-b37b-c37bda5f9542" providerId="ADAL" clId="{ACFA0F0B-0A64-42AE-9056-D45F343556C4}" dt="2025-12-03T13:57:38.729" v="236" actId="478"/>
            <ac:picMkLst>
              <pc:docMk/>
              <pc:sldMasterMk cId="807274055" sldId="2147483696"/>
              <pc:sldLayoutMk cId="3510167367" sldId="2147483813"/>
              <ac:picMk id="10" creationId="{0F355F6D-8419-070D-FCED-DF1084D60E0D}"/>
            </ac:picMkLst>
          </pc:picChg>
          <pc:picChg chg="mod">
            <ac:chgData name="Claire Newton" userId="013f4a4b-fec1-46c9-b37b-c37bda5f9542" providerId="ADAL" clId="{ACFA0F0B-0A64-42AE-9056-D45F343556C4}" dt="2025-12-03T13:57:39.888" v="237"/>
            <ac:picMkLst>
              <pc:docMk/>
              <pc:sldMasterMk cId="807274055" sldId="2147483696"/>
              <pc:sldLayoutMk cId="3510167367" sldId="2147483813"/>
              <ac:picMk id="11" creationId="{51B09246-4119-3475-F429-A897FE11E6F0}"/>
            </ac:picMkLst>
          </pc:picChg>
        </pc:sldLayoutChg>
        <pc:sldLayoutChg chg="addSp delSp modSp mod">
          <pc:chgData name="Claire Newton" userId="013f4a4b-fec1-46c9-b37b-c37bda5f9542" providerId="ADAL" clId="{ACFA0F0B-0A64-42AE-9056-D45F343556C4}" dt="2025-12-03T13:57:46.670" v="242"/>
          <pc:sldLayoutMkLst>
            <pc:docMk/>
            <pc:sldMasterMk cId="807274055" sldId="2147483696"/>
            <pc:sldLayoutMk cId="2040790621" sldId="2147483814"/>
          </pc:sldLayoutMkLst>
          <pc:spChg chg="add del">
            <ac:chgData name="Claire Newton" userId="013f4a4b-fec1-46c9-b37b-c37bda5f9542" providerId="ADAL" clId="{ACFA0F0B-0A64-42AE-9056-D45F343556C4}" dt="2025-12-03T13:48:46.974" v="7" actId="22"/>
            <ac:spMkLst>
              <pc:docMk/>
              <pc:sldMasterMk cId="807274055" sldId="2147483696"/>
              <pc:sldLayoutMk cId="2040790621" sldId="2147483814"/>
              <ac:spMk id="5" creationId="{CCF0E2BB-E980-CBBB-0D83-22AA77FC951C}"/>
            </ac:spMkLst>
          </pc:spChg>
          <pc:spChg chg="mod">
            <ac:chgData name="Claire Newton" userId="013f4a4b-fec1-46c9-b37b-c37bda5f9542" providerId="ADAL" clId="{ACFA0F0B-0A64-42AE-9056-D45F343556C4}" dt="2025-12-03T13:57:46.670" v="242"/>
            <ac:spMkLst>
              <pc:docMk/>
              <pc:sldMasterMk cId="807274055" sldId="2147483696"/>
              <pc:sldLayoutMk cId="2040790621" sldId="2147483814"/>
              <ac:spMk id="11" creationId="{9B5DFF9D-3DDB-6882-E6EE-9AEB6A87398F}"/>
            </ac:spMkLst>
          </pc:spChg>
          <pc:spChg chg="del">
            <ac:chgData name="Claire Newton" userId="013f4a4b-fec1-46c9-b37b-c37bda5f9542" providerId="ADAL" clId="{ACFA0F0B-0A64-42AE-9056-D45F343556C4}" dt="2025-12-03T13:57:43.559" v="239" actId="478"/>
            <ac:spMkLst>
              <pc:docMk/>
              <pc:sldMasterMk cId="807274055" sldId="2147483696"/>
              <pc:sldLayoutMk cId="2040790621" sldId="2147483814"/>
              <ac:spMk id="13" creationId="{9C63E62E-4E9E-A5AE-BFCE-5B6FAA300359}"/>
            </ac:spMkLst>
          </pc:spChg>
          <pc:spChg chg="del topLvl">
            <ac:chgData name="Claire Newton" userId="013f4a4b-fec1-46c9-b37b-c37bda5f9542" providerId="ADAL" clId="{ACFA0F0B-0A64-42AE-9056-D45F343556C4}" dt="2025-12-03T13:49:41.569" v="83" actId="478"/>
            <ac:spMkLst>
              <pc:docMk/>
              <pc:sldMasterMk cId="807274055" sldId="2147483696"/>
              <pc:sldLayoutMk cId="2040790621" sldId="2147483814"/>
              <ac:spMk id="19" creationId="{32068D32-F708-7F78-3F2A-55F2400105A4}"/>
            </ac:spMkLst>
          </pc:spChg>
          <pc:spChg chg="mod topLvl">
            <ac:chgData name="Claire Newton" userId="013f4a4b-fec1-46c9-b37b-c37bda5f9542" providerId="ADAL" clId="{ACFA0F0B-0A64-42AE-9056-D45F343556C4}" dt="2025-12-03T13:49:47.746" v="84" actId="1076"/>
            <ac:spMkLst>
              <pc:docMk/>
              <pc:sldMasterMk cId="807274055" sldId="2147483696"/>
              <pc:sldLayoutMk cId="2040790621" sldId="2147483814"/>
              <ac:spMk id="20" creationId="{19E6BD8E-AC7F-CFFB-F471-5265DBF68DAD}"/>
            </ac:spMkLst>
          </pc:spChg>
          <pc:grpChg chg="add mod">
            <ac:chgData name="Claire Newton" userId="013f4a4b-fec1-46c9-b37b-c37bda5f9542" providerId="ADAL" clId="{ACFA0F0B-0A64-42AE-9056-D45F343556C4}" dt="2025-12-03T13:57:46.670" v="242"/>
            <ac:grpSpMkLst>
              <pc:docMk/>
              <pc:sldMasterMk cId="807274055" sldId="2147483696"/>
              <pc:sldLayoutMk cId="2040790621" sldId="2147483814"/>
              <ac:grpSpMk id="8" creationId="{63877958-DCC8-848F-DBA4-367447064C5F}"/>
            </ac:grpSpMkLst>
          </pc:grpChg>
          <pc:grpChg chg="add del mod">
            <ac:chgData name="Claire Newton" userId="013f4a4b-fec1-46c9-b37b-c37bda5f9542" providerId="ADAL" clId="{ACFA0F0B-0A64-42AE-9056-D45F343556C4}" dt="2025-12-03T13:49:41.569" v="83" actId="478"/>
            <ac:grpSpMkLst>
              <pc:docMk/>
              <pc:sldMasterMk cId="807274055" sldId="2147483696"/>
              <pc:sldLayoutMk cId="2040790621" sldId="2147483814"/>
              <ac:grpSpMk id="18" creationId="{3A238D5B-8302-0BF6-BBD2-62236580556D}"/>
            </ac:grpSpMkLst>
          </pc:grpChg>
          <pc:picChg chg="del">
            <ac:chgData name="Claire Newton" userId="013f4a4b-fec1-46c9-b37b-c37bda5f9542" providerId="ADAL" clId="{ACFA0F0B-0A64-42AE-9056-D45F343556C4}" dt="2025-12-03T13:57:44.717" v="240" actId="478"/>
            <ac:picMkLst>
              <pc:docMk/>
              <pc:sldMasterMk cId="807274055" sldId="2147483696"/>
              <pc:sldLayoutMk cId="2040790621" sldId="2147483814"/>
              <ac:picMk id="2" creationId="{DAC14A30-3B76-D610-CC48-4CFB39FF101B}"/>
            </ac:picMkLst>
          </pc:picChg>
          <pc:picChg chg="mod">
            <ac:chgData name="Claire Newton" userId="013f4a4b-fec1-46c9-b37b-c37bda5f9542" providerId="ADAL" clId="{ACFA0F0B-0A64-42AE-9056-D45F343556C4}" dt="2025-12-03T13:57:46.670" v="242"/>
            <ac:picMkLst>
              <pc:docMk/>
              <pc:sldMasterMk cId="807274055" sldId="2147483696"/>
              <pc:sldLayoutMk cId="2040790621" sldId="2147483814"/>
              <ac:picMk id="12" creationId="{A351021F-CD79-0CB5-D788-900B50F269AC}"/>
            </ac:picMkLst>
          </pc:picChg>
          <pc:picChg chg="del">
            <ac:chgData name="Claire Newton" userId="013f4a4b-fec1-46c9-b37b-c37bda5f9542" providerId="ADAL" clId="{ACFA0F0B-0A64-42AE-9056-D45F343556C4}" dt="2025-12-03T13:57:42.838" v="238" actId="478"/>
            <ac:picMkLst>
              <pc:docMk/>
              <pc:sldMasterMk cId="807274055" sldId="2147483696"/>
              <pc:sldLayoutMk cId="2040790621" sldId="2147483814"/>
              <ac:picMk id="14" creationId="{DCA3C965-B6F8-55CC-E157-3CEC794FAA8E}"/>
            </ac:picMkLst>
          </pc:picChg>
          <pc:picChg chg="mod">
            <ac:chgData name="Claire Newton" userId="013f4a4b-fec1-46c9-b37b-c37bda5f9542" providerId="ADAL" clId="{ACFA0F0B-0A64-42AE-9056-D45F343556C4}" dt="2025-12-03T13:57:46.670" v="242"/>
            <ac:picMkLst>
              <pc:docMk/>
              <pc:sldMasterMk cId="807274055" sldId="2147483696"/>
              <pc:sldLayoutMk cId="2040790621" sldId="2147483814"/>
              <ac:picMk id="15" creationId="{E0AA6463-F826-4238-D6C7-87DEC46D3C2D}"/>
            </ac:picMkLst>
          </pc:picChg>
          <pc:picChg chg="del">
            <ac:chgData name="Claire Newton" userId="013f4a4b-fec1-46c9-b37b-c37bda5f9542" providerId="ADAL" clId="{ACFA0F0B-0A64-42AE-9056-D45F343556C4}" dt="2025-12-03T13:57:45.714" v="241" actId="478"/>
            <ac:picMkLst>
              <pc:docMk/>
              <pc:sldMasterMk cId="807274055" sldId="2147483696"/>
              <pc:sldLayoutMk cId="2040790621" sldId="2147483814"/>
              <ac:picMk id="16" creationId="{2E681A1E-AF73-DD05-6280-B130C80D4709}"/>
            </ac:picMkLst>
          </pc:picChg>
          <pc:picChg chg="mod">
            <ac:chgData name="Claire Newton" userId="013f4a4b-fec1-46c9-b37b-c37bda5f9542" providerId="ADAL" clId="{ACFA0F0B-0A64-42AE-9056-D45F343556C4}" dt="2025-12-03T13:57:46.670" v="242"/>
            <ac:picMkLst>
              <pc:docMk/>
              <pc:sldMasterMk cId="807274055" sldId="2147483696"/>
              <pc:sldLayoutMk cId="2040790621" sldId="2147483814"/>
              <ac:picMk id="24" creationId="{919026CF-0899-9D27-4A23-56985604010C}"/>
            </ac:picMkLst>
          </pc:picChg>
        </pc:sldLayoutChg>
        <pc:sldLayoutChg chg="addSp delSp modSp mod">
          <pc:chgData name="Claire Newton" userId="013f4a4b-fec1-46c9-b37b-c37bda5f9542" providerId="ADAL" clId="{ACFA0F0B-0A64-42AE-9056-D45F343556C4}" dt="2025-12-03T13:57:54.148" v="247"/>
          <pc:sldLayoutMkLst>
            <pc:docMk/>
            <pc:sldMasterMk cId="807274055" sldId="2147483696"/>
            <pc:sldLayoutMk cId="1954338862" sldId="2147483815"/>
          </pc:sldLayoutMkLst>
          <pc:spChg chg="del">
            <ac:chgData name="Claire Newton" userId="013f4a4b-fec1-46c9-b37b-c37bda5f9542" providerId="ADAL" clId="{ACFA0F0B-0A64-42AE-9056-D45F343556C4}" dt="2025-12-03T13:57:51.646" v="244" actId="478"/>
            <ac:spMkLst>
              <pc:docMk/>
              <pc:sldMasterMk cId="807274055" sldId="2147483696"/>
              <pc:sldLayoutMk cId="1954338862" sldId="2147483815"/>
              <ac:spMk id="4" creationId="{07C04C3F-9DE2-36BF-0860-1BD5A1B5CDDF}"/>
            </ac:spMkLst>
          </pc:spChg>
          <pc:spChg chg="add mod">
            <ac:chgData name="Claire Newton" userId="013f4a4b-fec1-46c9-b37b-c37bda5f9542" providerId="ADAL" clId="{ACFA0F0B-0A64-42AE-9056-D45F343556C4}" dt="2025-12-03T13:53:53.013" v="167"/>
            <ac:spMkLst>
              <pc:docMk/>
              <pc:sldMasterMk cId="807274055" sldId="2147483696"/>
              <pc:sldLayoutMk cId="1954338862" sldId="2147483815"/>
              <ac:spMk id="8" creationId="{367D3527-B232-94EB-E9DF-0F0333607236}"/>
            </ac:spMkLst>
          </pc:spChg>
          <pc:spChg chg="mod">
            <ac:chgData name="Claire Newton" userId="013f4a4b-fec1-46c9-b37b-c37bda5f9542" providerId="ADAL" clId="{ACFA0F0B-0A64-42AE-9056-D45F343556C4}" dt="2025-12-03T13:57:54.148" v="247"/>
            <ac:spMkLst>
              <pc:docMk/>
              <pc:sldMasterMk cId="807274055" sldId="2147483696"/>
              <pc:sldLayoutMk cId="1954338862" sldId="2147483815"/>
              <ac:spMk id="11" creationId="{E87DEAB3-62C5-EC73-3F8F-160218E9295E}"/>
            </ac:spMkLst>
          </pc:spChg>
          <pc:grpChg chg="add mod">
            <ac:chgData name="Claire Newton" userId="013f4a4b-fec1-46c9-b37b-c37bda5f9542" providerId="ADAL" clId="{ACFA0F0B-0A64-42AE-9056-D45F343556C4}" dt="2025-12-03T13:57:54.148" v="247"/>
            <ac:grpSpMkLst>
              <pc:docMk/>
              <pc:sldMasterMk cId="807274055" sldId="2147483696"/>
              <pc:sldLayoutMk cId="1954338862" sldId="2147483815"/>
              <ac:grpSpMk id="9" creationId="{17F37468-1D69-73F4-5B98-359EB442A7D7}"/>
            </ac:grpSpMkLst>
          </pc:grpChg>
          <pc:grpChg chg="del">
            <ac:chgData name="Claire Newton" userId="013f4a4b-fec1-46c9-b37b-c37bda5f9542" providerId="ADAL" clId="{ACFA0F0B-0A64-42AE-9056-D45F343556C4}" dt="2025-12-03T13:53:52.506" v="166" actId="478"/>
            <ac:grpSpMkLst>
              <pc:docMk/>
              <pc:sldMasterMk cId="807274055" sldId="2147483696"/>
              <pc:sldLayoutMk cId="1954338862" sldId="2147483815"/>
              <ac:grpSpMk id="19" creationId="{BC7D204A-3B8C-E564-E879-0036CB480EF3}"/>
            </ac:grpSpMkLst>
          </pc:grpChg>
          <pc:picChg chg="del">
            <ac:chgData name="Claire Newton" userId="013f4a4b-fec1-46c9-b37b-c37bda5f9542" providerId="ADAL" clId="{ACFA0F0B-0A64-42AE-9056-D45F343556C4}" dt="2025-12-03T13:57:52.473" v="245" actId="478"/>
            <ac:picMkLst>
              <pc:docMk/>
              <pc:sldMasterMk cId="807274055" sldId="2147483696"/>
              <pc:sldLayoutMk cId="1954338862" sldId="2147483815"/>
              <ac:picMk id="6" creationId="{D65D7A32-AAF0-C41D-31F2-C51C3ED38198}"/>
            </ac:picMkLst>
          </pc:picChg>
          <pc:picChg chg="del">
            <ac:chgData name="Claire Newton" userId="013f4a4b-fec1-46c9-b37b-c37bda5f9542" providerId="ADAL" clId="{ACFA0F0B-0A64-42AE-9056-D45F343556C4}" dt="2025-12-03T13:57:50.967" v="243" actId="478"/>
            <ac:picMkLst>
              <pc:docMk/>
              <pc:sldMasterMk cId="807274055" sldId="2147483696"/>
              <pc:sldLayoutMk cId="1954338862" sldId="2147483815"/>
              <ac:picMk id="7" creationId="{5DE6C157-5024-D958-75EB-8ED49A263328}"/>
            </ac:picMkLst>
          </pc:picChg>
          <pc:picChg chg="del">
            <ac:chgData name="Claire Newton" userId="013f4a4b-fec1-46c9-b37b-c37bda5f9542" providerId="ADAL" clId="{ACFA0F0B-0A64-42AE-9056-D45F343556C4}" dt="2025-12-03T13:57:53.245" v="246" actId="478"/>
            <ac:picMkLst>
              <pc:docMk/>
              <pc:sldMasterMk cId="807274055" sldId="2147483696"/>
              <pc:sldLayoutMk cId="1954338862" sldId="2147483815"/>
              <ac:picMk id="10" creationId="{0F355F6D-8419-070D-FCED-DF1084D60E0D}"/>
            </ac:picMkLst>
          </pc:picChg>
          <pc:picChg chg="mod">
            <ac:chgData name="Claire Newton" userId="013f4a4b-fec1-46c9-b37b-c37bda5f9542" providerId="ADAL" clId="{ACFA0F0B-0A64-42AE-9056-D45F343556C4}" dt="2025-12-03T13:57:54.148" v="247"/>
            <ac:picMkLst>
              <pc:docMk/>
              <pc:sldMasterMk cId="807274055" sldId="2147483696"/>
              <pc:sldLayoutMk cId="1954338862" sldId="2147483815"/>
              <ac:picMk id="12" creationId="{3D5CD0F9-20DF-380C-7EE6-0D2C41A5863C}"/>
            </ac:picMkLst>
          </pc:picChg>
          <pc:picChg chg="mod">
            <ac:chgData name="Claire Newton" userId="013f4a4b-fec1-46c9-b37b-c37bda5f9542" providerId="ADAL" clId="{ACFA0F0B-0A64-42AE-9056-D45F343556C4}" dt="2025-12-03T13:57:54.148" v="247"/>
            <ac:picMkLst>
              <pc:docMk/>
              <pc:sldMasterMk cId="807274055" sldId="2147483696"/>
              <pc:sldLayoutMk cId="1954338862" sldId="2147483815"/>
              <ac:picMk id="14" creationId="{B06A76F8-A978-CA1D-993F-1C3A149461FA}"/>
            </ac:picMkLst>
          </pc:picChg>
          <pc:picChg chg="mod">
            <ac:chgData name="Claire Newton" userId="013f4a4b-fec1-46c9-b37b-c37bda5f9542" providerId="ADAL" clId="{ACFA0F0B-0A64-42AE-9056-D45F343556C4}" dt="2025-12-03T13:57:54.148" v="247"/>
            <ac:picMkLst>
              <pc:docMk/>
              <pc:sldMasterMk cId="807274055" sldId="2147483696"/>
              <pc:sldLayoutMk cId="1954338862" sldId="2147483815"/>
              <ac:picMk id="15" creationId="{294E7BC9-EA84-913B-3E05-08401271A513}"/>
            </ac:picMkLst>
          </pc:picChg>
        </pc:sldLayoutChg>
        <pc:sldLayoutChg chg="modSp mod">
          <pc:chgData name="Claire Newton" userId="013f4a4b-fec1-46c9-b37b-c37bda5f9542" providerId="ADAL" clId="{ACFA0F0B-0A64-42AE-9056-D45F343556C4}" dt="2025-12-04T09:45:49.676" v="1548" actId="14100"/>
          <pc:sldLayoutMkLst>
            <pc:docMk/>
            <pc:sldMasterMk cId="807274055" sldId="2147483696"/>
            <pc:sldLayoutMk cId="2460402511" sldId="2147483830"/>
          </pc:sldLayoutMkLst>
          <pc:spChg chg="mod">
            <ac:chgData name="Claire Newton" userId="013f4a4b-fec1-46c9-b37b-c37bda5f9542" providerId="ADAL" clId="{ACFA0F0B-0A64-42AE-9056-D45F343556C4}" dt="2025-12-04T09:45:46.935" v="1547" actId="14100"/>
            <ac:spMkLst>
              <pc:docMk/>
              <pc:sldMasterMk cId="807274055" sldId="2147483696"/>
              <pc:sldLayoutMk cId="2460402511" sldId="2147483830"/>
              <ac:spMk id="2" creationId="{64AD768F-0DD4-E261-2C79-8EA25011EE38}"/>
            </ac:spMkLst>
          </pc:spChg>
          <pc:spChg chg="mod">
            <ac:chgData name="Claire Newton" userId="013f4a4b-fec1-46c9-b37b-c37bda5f9542" providerId="ADAL" clId="{ACFA0F0B-0A64-42AE-9056-D45F343556C4}" dt="2025-12-04T09:45:44.224" v="1545" actId="14100"/>
            <ac:spMkLst>
              <pc:docMk/>
              <pc:sldMasterMk cId="807274055" sldId="2147483696"/>
              <pc:sldLayoutMk cId="2460402511" sldId="2147483830"/>
              <ac:spMk id="3" creationId="{426DAAFB-97CC-A752-8F67-0135BF1D9C48}"/>
            </ac:spMkLst>
          </pc:spChg>
          <pc:cxnChg chg="mod">
            <ac:chgData name="Claire Newton" userId="013f4a4b-fec1-46c9-b37b-c37bda5f9542" providerId="ADAL" clId="{ACFA0F0B-0A64-42AE-9056-D45F343556C4}" dt="2025-12-04T09:45:41.895" v="1544" actId="14100"/>
            <ac:cxnSpMkLst>
              <pc:docMk/>
              <pc:sldMasterMk cId="807274055" sldId="2147483696"/>
              <pc:sldLayoutMk cId="2460402511" sldId="2147483830"/>
              <ac:cxnSpMk id="13" creationId="{4DA27DD3-819B-6D92-0668-96451A0099E4}"/>
            </ac:cxnSpMkLst>
          </pc:cxnChg>
          <pc:cxnChg chg="mod">
            <ac:chgData name="Claire Newton" userId="013f4a4b-fec1-46c9-b37b-c37bda5f9542" providerId="ADAL" clId="{ACFA0F0B-0A64-42AE-9056-D45F343556C4}" dt="2025-12-04T09:45:49.676" v="1548" actId="14100"/>
            <ac:cxnSpMkLst>
              <pc:docMk/>
              <pc:sldMasterMk cId="807274055" sldId="2147483696"/>
              <pc:sldLayoutMk cId="2460402511" sldId="2147483830"/>
              <ac:cxnSpMk id="18" creationId="{E3D45646-CA83-69FD-186B-B7B3A81AFF00}"/>
            </ac:cxnSpMkLst>
          </pc:cxnChg>
        </pc:sldLayoutChg>
      </pc:sldMasterChg>
      <pc:sldMasterChg chg="modSldLayout">
        <pc:chgData name="Claire Newton" userId="013f4a4b-fec1-46c9-b37b-c37bda5f9542" providerId="ADAL" clId="{ACFA0F0B-0A64-42AE-9056-D45F343556C4}" dt="2025-12-03T14:00:07.332" v="309"/>
        <pc:sldMasterMkLst>
          <pc:docMk/>
          <pc:sldMasterMk cId="3614972287" sldId="2147483816"/>
        </pc:sldMasterMkLst>
        <pc:sldLayoutChg chg="addSp delSp modSp mod">
          <pc:chgData name="Claire Newton" userId="013f4a4b-fec1-46c9-b37b-c37bda5f9542" providerId="ADAL" clId="{ACFA0F0B-0A64-42AE-9056-D45F343556C4}" dt="2025-12-03T13:54:19.606" v="174" actId="1076"/>
          <pc:sldLayoutMkLst>
            <pc:docMk/>
            <pc:sldMasterMk cId="3614972287" sldId="2147483816"/>
            <pc:sldLayoutMk cId="4116521283" sldId="2147483817"/>
          </pc:sldLayoutMkLst>
          <pc:spChg chg="add mod">
            <ac:chgData name="Claire Newton" userId="013f4a4b-fec1-46c9-b37b-c37bda5f9542" providerId="ADAL" clId="{ACFA0F0B-0A64-42AE-9056-D45F343556C4}" dt="2025-12-03T13:54:19.606" v="174" actId="1076"/>
            <ac:spMkLst>
              <pc:docMk/>
              <pc:sldMasterMk cId="3614972287" sldId="2147483816"/>
              <pc:sldLayoutMk cId="4116521283" sldId="2147483817"/>
              <ac:spMk id="6" creationId="{9EF28989-3144-C3E1-07D6-D6769D85A1FC}"/>
            </ac:spMkLst>
          </pc:spChg>
          <pc:spChg chg="del">
            <ac:chgData name="Claire Newton" userId="013f4a4b-fec1-46c9-b37b-c37bda5f9542" providerId="ADAL" clId="{ACFA0F0B-0A64-42AE-9056-D45F343556C4}" dt="2025-12-03T13:54:03.835" v="170" actId="478"/>
            <ac:spMkLst>
              <pc:docMk/>
              <pc:sldMasterMk cId="3614972287" sldId="2147483816"/>
              <pc:sldLayoutMk cId="4116521283" sldId="2147483817"/>
              <ac:spMk id="15" creationId="{FDFBEDC0-320D-D33E-B80D-0A1CE34CED59}"/>
            </ac:spMkLst>
          </pc:spChg>
          <pc:cxnChg chg="mod">
            <ac:chgData name="Claire Newton" userId="013f4a4b-fec1-46c9-b37b-c37bda5f9542" providerId="ADAL" clId="{ACFA0F0B-0A64-42AE-9056-D45F343556C4}" dt="2025-12-03T13:54:15.700" v="173" actId="14100"/>
            <ac:cxnSpMkLst>
              <pc:docMk/>
              <pc:sldMasterMk cId="3614972287" sldId="2147483816"/>
              <pc:sldLayoutMk cId="4116521283" sldId="2147483817"/>
              <ac:cxnSpMk id="16" creationId="{D64EB304-DD8D-C685-CF87-97A23B9C51C7}"/>
            </ac:cxnSpMkLst>
          </pc:cxnChg>
        </pc:sldLayoutChg>
        <pc:sldLayoutChg chg="addSp delSp modSp mod">
          <pc:chgData name="Claire Newton" userId="013f4a4b-fec1-46c9-b37b-c37bda5f9542" providerId="ADAL" clId="{ACFA0F0B-0A64-42AE-9056-D45F343556C4}" dt="2025-12-03T14:00:05.318" v="308"/>
          <pc:sldLayoutMkLst>
            <pc:docMk/>
            <pc:sldMasterMk cId="3614972287" sldId="2147483816"/>
            <pc:sldLayoutMk cId="1979463919" sldId="2147483818"/>
          </pc:sldLayoutMkLst>
          <pc:spChg chg="del">
            <ac:chgData name="Claire Newton" userId="013f4a4b-fec1-46c9-b37b-c37bda5f9542" providerId="ADAL" clId="{ACFA0F0B-0A64-42AE-9056-D45F343556C4}" dt="2025-12-03T13:58:04.623" v="253" actId="478"/>
            <ac:spMkLst>
              <pc:docMk/>
              <pc:sldMasterMk cId="3614972287" sldId="2147483816"/>
              <pc:sldLayoutMk cId="1979463919" sldId="2147483818"/>
              <ac:spMk id="2" creationId="{74F8F119-D61B-37BC-F71C-62D21DB8422C}"/>
            </ac:spMkLst>
          </pc:spChg>
          <pc:spChg chg="add mod">
            <ac:chgData name="Claire Newton" userId="013f4a4b-fec1-46c9-b37b-c37bda5f9542" providerId="ADAL" clId="{ACFA0F0B-0A64-42AE-9056-D45F343556C4}" dt="2025-12-03T13:49:58.668" v="86"/>
            <ac:spMkLst>
              <pc:docMk/>
              <pc:sldMasterMk cId="3614972287" sldId="2147483816"/>
              <pc:sldLayoutMk cId="1979463919" sldId="2147483818"/>
              <ac:spMk id="5" creationId="{F3E12045-9C2C-FE47-FF6C-25E567AC7D51}"/>
            </ac:spMkLst>
          </pc:spChg>
          <pc:grpChg chg="del">
            <ac:chgData name="Claire Newton" userId="013f4a4b-fec1-46c9-b37b-c37bda5f9542" providerId="ADAL" clId="{ACFA0F0B-0A64-42AE-9056-D45F343556C4}" dt="2025-12-03T13:49:57.615" v="85" actId="478"/>
            <ac:grpSpMkLst>
              <pc:docMk/>
              <pc:sldMasterMk cId="3614972287" sldId="2147483816"/>
              <pc:sldLayoutMk cId="1979463919" sldId="2147483818"/>
              <ac:grpSpMk id="20" creationId="{C4360375-BE2C-2947-138C-A1FADFD3B736}"/>
            </ac:grpSpMkLst>
          </pc:grpChg>
          <pc:picChg chg="ord">
            <ac:chgData name="Claire Newton" userId="013f4a4b-fec1-46c9-b37b-c37bda5f9542" providerId="ADAL" clId="{ACFA0F0B-0A64-42AE-9056-D45F343556C4}" dt="2025-12-03T13:59:47.064" v="305" actId="166"/>
            <ac:picMkLst>
              <pc:docMk/>
              <pc:sldMasterMk cId="3614972287" sldId="2147483816"/>
              <pc:sldLayoutMk cId="1979463919" sldId="2147483818"/>
              <ac:picMk id="3" creationId="{C53D7733-3963-7CCF-88C1-52F592688D15}"/>
            </ac:picMkLst>
          </pc:picChg>
          <pc:picChg chg="del">
            <ac:chgData name="Claire Newton" userId="013f4a4b-fec1-46c9-b37b-c37bda5f9542" providerId="ADAL" clId="{ACFA0F0B-0A64-42AE-9056-D45F343556C4}" dt="2025-12-03T13:58:05.774" v="254" actId="478"/>
            <ac:picMkLst>
              <pc:docMk/>
              <pc:sldMasterMk cId="3614972287" sldId="2147483816"/>
              <pc:sldLayoutMk cId="1979463919" sldId="2147483818"/>
              <ac:picMk id="4" creationId="{22B50960-8BAF-775D-38E8-A5B2B56C39FB}"/>
            </ac:picMkLst>
          </pc:picChg>
          <pc:picChg chg="add mod">
            <ac:chgData name="Claire Newton" userId="013f4a4b-fec1-46c9-b37b-c37bda5f9542" providerId="ADAL" clId="{ACFA0F0B-0A64-42AE-9056-D45F343556C4}" dt="2025-12-03T13:59:35.255" v="302"/>
            <ac:picMkLst>
              <pc:docMk/>
              <pc:sldMasterMk cId="3614972287" sldId="2147483816"/>
              <pc:sldLayoutMk cId="1979463919" sldId="2147483818"/>
              <ac:picMk id="6" creationId="{3A2F1CBC-F4CB-F7AC-389A-379786D3EA02}"/>
            </ac:picMkLst>
          </pc:picChg>
          <pc:picChg chg="add mod">
            <ac:chgData name="Claire Newton" userId="013f4a4b-fec1-46c9-b37b-c37bda5f9542" providerId="ADAL" clId="{ACFA0F0B-0A64-42AE-9056-D45F343556C4}" dt="2025-12-03T13:59:57.790" v="307"/>
            <ac:picMkLst>
              <pc:docMk/>
              <pc:sldMasterMk cId="3614972287" sldId="2147483816"/>
              <pc:sldLayoutMk cId="1979463919" sldId="2147483818"/>
              <ac:picMk id="7" creationId="{8B29338D-2C83-9047-2380-33B8092C3045}"/>
            </ac:picMkLst>
          </pc:picChg>
          <pc:picChg chg="add mod">
            <ac:chgData name="Claire Newton" userId="013f4a4b-fec1-46c9-b37b-c37bda5f9542" providerId="ADAL" clId="{ACFA0F0B-0A64-42AE-9056-D45F343556C4}" dt="2025-12-03T14:00:05.318" v="308"/>
            <ac:picMkLst>
              <pc:docMk/>
              <pc:sldMasterMk cId="3614972287" sldId="2147483816"/>
              <pc:sldLayoutMk cId="1979463919" sldId="2147483818"/>
              <ac:picMk id="8" creationId="{6444DC44-698C-4AF1-2267-56F95FE8F405}"/>
            </ac:picMkLst>
          </pc:picChg>
          <pc:picChg chg="del">
            <ac:chgData name="Claire Newton" userId="013f4a4b-fec1-46c9-b37b-c37bda5f9542" providerId="ADAL" clId="{ACFA0F0B-0A64-42AE-9056-D45F343556C4}" dt="2025-12-03T13:58:07.899" v="255" actId="478"/>
            <ac:picMkLst>
              <pc:docMk/>
              <pc:sldMasterMk cId="3614972287" sldId="2147483816"/>
              <pc:sldLayoutMk cId="1979463919" sldId="2147483818"/>
              <ac:picMk id="13" creationId="{4C337B5B-AF71-AA3D-ACA4-BACE8F16DE52}"/>
            </ac:picMkLst>
          </pc:picChg>
        </pc:sldLayoutChg>
        <pc:sldLayoutChg chg="addSp delSp modSp mod">
          <pc:chgData name="Claire Newton" userId="013f4a4b-fec1-46c9-b37b-c37bda5f9542" providerId="ADAL" clId="{ACFA0F0B-0A64-42AE-9056-D45F343556C4}" dt="2025-12-03T14:00:07.332" v="309"/>
          <pc:sldLayoutMkLst>
            <pc:docMk/>
            <pc:sldMasterMk cId="3614972287" sldId="2147483816"/>
            <pc:sldLayoutMk cId="464775653" sldId="2147483819"/>
          </pc:sldLayoutMkLst>
          <pc:spChg chg="del">
            <ac:chgData name="Claire Newton" userId="013f4a4b-fec1-46c9-b37b-c37bda5f9542" providerId="ADAL" clId="{ACFA0F0B-0A64-42AE-9056-D45F343556C4}" dt="2025-12-03T13:58:10.351" v="256" actId="478"/>
            <ac:spMkLst>
              <pc:docMk/>
              <pc:sldMasterMk cId="3614972287" sldId="2147483816"/>
              <pc:sldLayoutMk cId="464775653" sldId="2147483819"/>
              <ac:spMk id="2" creationId="{74F8F119-D61B-37BC-F71C-62D21DB8422C}"/>
            </ac:spMkLst>
          </pc:spChg>
          <pc:spChg chg="add mod">
            <ac:chgData name="Claire Newton" userId="013f4a4b-fec1-46c9-b37b-c37bda5f9542" providerId="ADAL" clId="{ACFA0F0B-0A64-42AE-9056-D45F343556C4}" dt="2025-12-03T13:50:03.813" v="88"/>
            <ac:spMkLst>
              <pc:docMk/>
              <pc:sldMasterMk cId="3614972287" sldId="2147483816"/>
              <pc:sldLayoutMk cId="464775653" sldId="2147483819"/>
              <ac:spMk id="7" creationId="{627D64B8-2D40-E415-4904-DFDC968056E8}"/>
            </ac:spMkLst>
          </pc:spChg>
          <pc:grpChg chg="del">
            <ac:chgData name="Claire Newton" userId="013f4a4b-fec1-46c9-b37b-c37bda5f9542" providerId="ADAL" clId="{ACFA0F0B-0A64-42AE-9056-D45F343556C4}" dt="2025-12-03T13:50:02.980" v="87" actId="478"/>
            <ac:grpSpMkLst>
              <pc:docMk/>
              <pc:sldMasterMk cId="3614972287" sldId="2147483816"/>
              <pc:sldLayoutMk cId="464775653" sldId="2147483819"/>
              <ac:grpSpMk id="20" creationId="{C4360375-BE2C-2947-138C-A1FADFD3B736}"/>
            </ac:grpSpMkLst>
          </pc:grpChg>
          <pc:picChg chg="ord">
            <ac:chgData name="Claire Newton" userId="013f4a4b-fec1-46c9-b37b-c37bda5f9542" providerId="ADAL" clId="{ACFA0F0B-0A64-42AE-9056-D45F343556C4}" dt="2025-12-03T13:59:43.174" v="304" actId="166"/>
            <ac:picMkLst>
              <pc:docMk/>
              <pc:sldMasterMk cId="3614972287" sldId="2147483816"/>
              <pc:sldLayoutMk cId="464775653" sldId="2147483819"/>
              <ac:picMk id="3" creationId="{C53D7733-3963-7CCF-88C1-52F592688D15}"/>
            </ac:picMkLst>
          </pc:picChg>
          <pc:picChg chg="add mod">
            <ac:chgData name="Claire Newton" userId="013f4a4b-fec1-46c9-b37b-c37bda5f9542" providerId="ADAL" clId="{ACFA0F0B-0A64-42AE-9056-D45F343556C4}" dt="2025-12-03T13:59:38.519" v="303"/>
            <ac:picMkLst>
              <pc:docMk/>
              <pc:sldMasterMk cId="3614972287" sldId="2147483816"/>
              <pc:sldLayoutMk cId="464775653" sldId="2147483819"/>
              <ac:picMk id="9" creationId="{1389ECF9-DA0F-E569-BAF2-25783CD0D8B3}"/>
            </ac:picMkLst>
          </pc:picChg>
          <pc:picChg chg="add mod">
            <ac:chgData name="Claire Newton" userId="013f4a4b-fec1-46c9-b37b-c37bda5f9542" providerId="ADAL" clId="{ACFA0F0B-0A64-42AE-9056-D45F343556C4}" dt="2025-12-03T13:59:55.258" v="306"/>
            <ac:picMkLst>
              <pc:docMk/>
              <pc:sldMasterMk cId="3614972287" sldId="2147483816"/>
              <pc:sldLayoutMk cId="464775653" sldId="2147483819"/>
              <ac:picMk id="11" creationId="{0E7EFED7-740A-B17E-B025-085E54B228E7}"/>
            </ac:picMkLst>
          </pc:picChg>
          <pc:picChg chg="add mod">
            <ac:chgData name="Claire Newton" userId="013f4a4b-fec1-46c9-b37b-c37bda5f9542" providerId="ADAL" clId="{ACFA0F0B-0A64-42AE-9056-D45F343556C4}" dt="2025-12-03T14:00:07.332" v="309"/>
            <ac:picMkLst>
              <pc:docMk/>
              <pc:sldMasterMk cId="3614972287" sldId="2147483816"/>
              <pc:sldLayoutMk cId="464775653" sldId="2147483819"/>
              <ac:picMk id="12" creationId="{10FD380F-DC81-E17B-FFEF-197F10903BFE}"/>
            </ac:picMkLst>
          </pc:picChg>
        </pc:sldLayoutChg>
        <pc:sldLayoutChg chg="addSp delSp modSp mod">
          <pc:chgData name="Claire Newton" userId="013f4a4b-fec1-46c9-b37b-c37bda5f9542" providerId="ADAL" clId="{ACFA0F0B-0A64-42AE-9056-D45F343556C4}" dt="2025-12-03T13:58:22.310" v="261"/>
          <pc:sldLayoutMkLst>
            <pc:docMk/>
            <pc:sldMasterMk cId="3614972287" sldId="2147483816"/>
            <pc:sldLayoutMk cId="2406760702" sldId="2147483820"/>
          </pc:sldLayoutMkLst>
          <pc:spChg chg="add mod">
            <ac:chgData name="Claire Newton" userId="013f4a4b-fec1-46c9-b37b-c37bda5f9542" providerId="ADAL" clId="{ACFA0F0B-0A64-42AE-9056-D45F343556C4}" dt="2025-12-03T13:50:08.565" v="90"/>
            <ac:spMkLst>
              <pc:docMk/>
              <pc:sldMasterMk cId="3614972287" sldId="2147483816"/>
              <pc:sldLayoutMk cId="2406760702" sldId="2147483820"/>
              <ac:spMk id="3" creationId="{BA4AFBA6-BE22-CB67-A8D6-D49758FED2F9}"/>
            </ac:spMkLst>
          </pc:spChg>
          <pc:spChg chg="del">
            <ac:chgData name="Claire Newton" userId="013f4a4b-fec1-46c9-b37b-c37bda5f9542" providerId="ADAL" clId="{ACFA0F0B-0A64-42AE-9056-D45F343556C4}" dt="2025-12-03T13:58:21.115" v="260" actId="478"/>
            <ac:spMkLst>
              <pc:docMk/>
              <pc:sldMasterMk cId="3614972287" sldId="2147483816"/>
              <pc:sldLayoutMk cId="2406760702" sldId="2147483820"/>
              <ac:spMk id="4" creationId="{07C04C3F-9DE2-36BF-0860-1BD5A1B5CDDF}"/>
            </ac:spMkLst>
          </pc:spChg>
          <pc:spChg chg="mod">
            <ac:chgData name="Claire Newton" userId="013f4a4b-fec1-46c9-b37b-c37bda5f9542" providerId="ADAL" clId="{ACFA0F0B-0A64-42AE-9056-D45F343556C4}" dt="2025-12-03T13:58:22.310" v="261"/>
            <ac:spMkLst>
              <pc:docMk/>
              <pc:sldMasterMk cId="3614972287" sldId="2147483816"/>
              <pc:sldLayoutMk cId="2406760702" sldId="2147483820"/>
              <ac:spMk id="6" creationId="{BE446EE5-72DD-192A-1E01-A2B4A4512F54}"/>
            </ac:spMkLst>
          </pc:spChg>
          <pc:grpChg chg="add mod">
            <ac:chgData name="Claire Newton" userId="013f4a4b-fec1-46c9-b37b-c37bda5f9542" providerId="ADAL" clId="{ACFA0F0B-0A64-42AE-9056-D45F343556C4}" dt="2025-12-03T13:58:22.310" v="261"/>
            <ac:grpSpMkLst>
              <pc:docMk/>
              <pc:sldMasterMk cId="3614972287" sldId="2147483816"/>
              <pc:sldLayoutMk cId="2406760702" sldId="2147483820"/>
              <ac:grpSpMk id="5" creationId="{E3A81D5A-728B-F1A2-0348-6204FFFA80BF}"/>
            </ac:grpSpMkLst>
          </pc:grpChg>
          <pc:grpChg chg="del">
            <ac:chgData name="Claire Newton" userId="013f4a4b-fec1-46c9-b37b-c37bda5f9542" providerId="ADAL" clId="{ACFA0F0B-0A64-42AE-9056-D45F343556C4}" dt="2025-12-03T13:50:07.901" v="89" actId="478"/>
            <ac:grpSpMkLst>
              <pc:docMk/>
              <pc:sldMasterMk cId="3614972287" sldId="2147483816"/>
              <pc:sldLayoutMk cId="2406760702" sldId="2147483820"/>
              <ac:grpSpMk id="19" creationId="{BC7D204A-3B8C-E564-E879-0036CB480EF3}"/>
            </ac:grpSpMkLst>
          </pc:grpChg>
          <pc:picChg chg="del">
            <ac:chgData name="Claire Newton" userId="013f4a4b-fec1-46c9-b37b-c37bda5f9542" providerId="ADAL" clId="{ACFA0F0B-0A64-42AE-9056-D45F343556C4}" dt="2025-12-03T13:58:20.261" v="259" actId="478"/>
            <ac:picMkLst>
              <pc:docMk/>
              <pc:sldMasterMk cId="3614972287" sldId="2147483816"/>
              <pc:sldLayoutMk cId="2406760702" sldId="2147483820"/>
              <ac:picMk id="2" creationId="{DCF6457A-648E-7BB1-D042-36A1632F7A59}"/>
            </ac:picMkLst>
          </pc:picChg>
          <pc:picChg chg="del">
            <ac:chgData name="Claire Newton" userId="013f4a4b-fec1-46c9-b37b-c37bda5f9542" providerId="ADAL" clId="{ACFA0F0B-0A64-42AE-9056-D45F343556C4}" dt="2025-12-03T13:58:18.627" v="257" actId="478"/>
            <ac:picMkLst>
              <pc:docMk/>
              <pc:sldMasterMk cId="3614972287" sldId="2147483816"/>
              <pc:sldLayoutMk cId="2406760702" sldId="2147483820"/>
              <ac:picMk id="7" creationId="{5DE6C157-5024-D958-75EB-8ED49A263328}"/>
            </ac:picMkLst>
          </pc:picChg>
          <pc:picChg chg="mod">
            <ac:chgData name="Claire Newton" userId="013f4a4b-fec1-46c9-b37b-c37bda5f9542" providerId="ADAL" clId="{ACFA0F0B-0A64-42AE-9056-D45F343556C4}" dt="2025-12-03T13:58:22.310" v="261"/>
            <ac:picMkLst>
              <pc:docMk/>
              <pc:sldMasterMk cId="3614972287" sldId="2147483816"/>
              <pc:sldLayoutMk cId="2406760702" sldId="2147483820"/>
              <ac:picMk id="8" creationId="{757795CF-E030-A0BD-EFB8-BE6C74C0EF63}"/>
            </ac:picMkLst>
          </pc:picChg>
          <pc:picChg chg="mod">
            <ac:chgData name="Claire Newton" userId="013f4a4b-fec1-46c9-b37b-c37bda5f9542" providerId="ADAL" clId="{ACFA0F0B-0A64-42AE-9056-D45F343556C4}" dt="2025-12-03T13:58:22.310" v="261"/>
            <ac:picMkLst>
              <pc:docMk/>
              <pc:sldMasterMk cId="3614972287" sldId="2147483816"/>
              <pc:sldLayoutMk cId="2406760702" sldId="2147483820"/>
              <ac:picMk id="9" creationId="{0100EDB8-7A2E-92C2-A1D2-5713B4D8B8D8}"/>
            </ac:picMkLst>
          </pc:picChg>
          <pc:picChg chg="del">
            <ac:chgData name="Claire Newton" userId="013f4a4b-fec1-46c9-b37b-c37bda5f9542" providerId="ADAL" clId="{ACFA0F0B-0A64-42AE-9056-D45F343556C4}" dt="2025-12-03T13:58:19.355" v="258" actId="478"/>
            <ac:picMkLst>
              <pc:docMk/>
              <pc:sldMasterMk cId="3614972287" sldId="2147483816"/>
              <pc:sldLayoutMk cId="2406760702" sldId="2147483820"/>
              <ac:picMk id="10" creationId="{0F355F6D-8419-070D-FCED-DF1084D60E0D}"/>
            </ac:picMkLst>
          </pc:picChg>
          <pc:picChg chg="mod">
            <ac:chgData name="Claire Newton" userId="013f4a4b-fec1-46c9-b37b-c37bda5f9542" providerId="ADAL" clId="{ACFA0F0B-0A64-42AE-9056-D45F343556C4}" dt="2025-12-03T13:58:22.310" v="261"/>
            <ac:picMkLst>
              <pc:docMk/>
              <pc:sldMasterMk cId="3614972287" sldId="2147483816"/>
              <pc:sldLayoutMk cId="2406760702" sldId="2147483820"/>
              <ac:picMk id="11" creationId="{FA34BEDA-D7F9-63D5-2B05-4199882F8C17}"/>
            </ac:picMkLst>
          </pc:picChg>
        </pc:sldLayoutChg>
        <pc:sldLayoutChg chg="addSp delSp modSp mod">
          <pc:chgData name="Claire Newton" userId="013f4a4b-fec1-46c9-b37b-c37bda5f9542" providerId="ADAL" clId="{ACFA0F0B-0A64-42AE-9056-D45F343556C4}" dt="2025-12-03T13:58:28.350" v="266"/>
          <pc:sldLayoutMkLst>
            <pc:docMk/>
            <pc:sldMasterMk cId="3614972287" sldId="2147483816"/>
            <pc:sldLayoutMk cId="2805354023" sldId="2147483821"/>
          </pc:sldLayoutMkLst>
          <pc:spChg chg="del">
            <ac:chgData name="Claire Newton" userId="013f4a4b-fec1-46c9-b37b-c37bda5f9542" providerId="ADAL" clId="{ACFA0F0B-0A64-42AE-9056-D45F343556C4}" dt="2025-12-03T13:58:25.802" v="263" actId="478"/>
            <ac:spMkLst>
              <pc:docMk/>
              <pc:sldMasterMk cId="3614972287" sldId="2147483816"/>
              <pc:sldLayoutMk cId="2805354023" sldId="2147483821"/>
              <ac:spMk id="4" creationId="{07C04C3F-9DE2-36BF-0860-1BD5A1B5CDDF}"/>
            </ac:spMkLst>
          </pc:spChg>
          <pc:spChg chg="add mod">
            <ac:chgData name="Claire Newton" userId="013f4a4b-fec1-46c9-b37b-c37bda5f9542" providerId="ADAL" clId="{ACFA0F0B-0A64-42AE-9056-D45F343556C4}" dt="2025-12-03T13:50:12.240" v="92"/>
            <ac:spMkLst>
              <pc:docMk/>
              <pc:sldMasterMk cId="3614972287" sldId="2147483816"/>
              <pc:sldLayoutMk cId="2805354023" sldId="2147483821"/>
              <ac:spMk id="8" creationId="{15129FF1-C6F1-6799-74CA-8C472672EE16}"/>
            </ac:spMkLst>
          </pc:spChg>
          <pc:spChg chg="mod">
            <ac:chgData name="Claire Newton" userId="013f4a4b-fec1-46c9-b37b-c37bda5f9542" providerId="ADAL" clId="{ACFA0F0B-0A64-42AE-9056-D45F343556C4}" dt="2025-12-03T13:58:28.350" v="266"/>
            <ac:spMkLst>
              <pc:docMk/>
              <pc:sldMasterMk cId="3614972287" sldId="2147483816"/>
              <pc:sldLayoutMk cId="2805354023" sldId="2147483821"/>
              <ac:spMk id="11" creationId="{7AD9833C-E995-8736-2CCD-946018E6A37A}"/>
            </ac:spMkLst>
          </pc:spChg>
          <pc:grpChg chg="add mod">
            <ac:chgData name="Claire Newton" userId="013f4a4b-fec1-46c9-b37b-c37bda5f9542" providerId="ADAL" clId="{ACFA0F0B-0A64-42AE-9056-D45F343556C4}" dt="2025-12-03T13:58:28.350" v="266"/>
            <ac:grpSpMkLst>
              <pc:docMk/>
              <pc:sldMasterMk cId="3614972287" sldId="2147483816"/>
              <pc:sldLayoutMk cId="2805354023" sldId="2147483821"/>
              <ac:grpSpMk id="9" creationId="{B3AA957A-73FC-B913-BCCA-E07745FBB044}"/>
            </ac:grpSpMkLst>
          </pc:grpChg>
          <pc:grpChg chg="del">
            <ac:chgData name="Claire Newton" userId="013f4a4b-fec1-46c9-b37b-c37bda5f9542" providerId="ADAL" clId="{ACFA0F0B-0A64-42AE-9056-D45F343556C4}" dt="2025-12-03T13:50:11.734" v="91" actId="478"/>
            <ac:grpSpMkLst>
              <pc:docMk/>
              <pc:sldMasterMk cId="3614972287" sldId="2147483816"/>
              <pc:sldLayoutMk cId="2805354023" sldId="2147483821"/>
              <ac:grpSpMk id="19" creationId="{BC7D204A-3B8C-E564-E879-0036CB480EF3}"/>
            </ac:grpSpMkLst>
          </pc:grpChg>
          <pc:picChg chg="del">
            <ac:chgData name="Claire Newton" userId="013f4a4b-fec1-46c9-b37b-c37bda5f9542" providerId="ADAL" clId="{ACFA0F0B-0A64-42AE-9056-D45F343556C4}" dt="2025-12-03T13:58:26.609" v="264" actId="478"/>
            <ac:picMkLst>
              <pc:docMk/>
              <pc:sldMasterMk cId="3614972287" sldId="2147483816"/>
              <pc:sldLayoutMk cId="2805354023" sldId="2147483821"/>
              <ac:picMk id="6" creationId="{0282CF1C-C041-98E4-8589-72E254DFAC08}"/>
            </ac:picMkLst>
          </pc:picChg>
          <pc:picChg chg="del">
            <ac:chgData name="Claire Newton" userId="013f4a4b-fec1-46c9-b37b-c37bda5f9542" providerId="ADAL" clId="{ACFA0F0B-0A64-42AE-9056-D45F343556C4}" dt="2025-12-03T13:58:25.136" v="262" actId="478"/>
            <ac:picMkLst>
              <pc:docMk/>
              <pc:sldMasterMk cId="3614972287" sldId="2147483816"/>
              <pc:sldLayoutMk cId="2805354023" sldId="2147483821"/>
              <ac:picMk id="7" creationId="{5DE6C157-5024-D958-75EB-8ED49A263328}"/>
            </ac:picMkLst>
          </pc:picChg>
          <pc:picChg chg="del">
            <ac:chgData name="Claire Newton" userId="013f4a4b-fec1-46c9-b37b-c37bda5f9542" providerId="ADAL" clId="{ACFA0F0B-0A64-42AE-9056-D45F343556C4}" dt="2025-12-03T13:58:27.372" v="265" actId="478"/>
            <ac:picMkLst>
              <pc:docMk/>
              <pc:sldMasterMk cId="3614972287" sldId="2147483816"/>
              <pc:sldLayoutMk cId="2805354023" sldId="2147483821"/>
              <ac:picMk id="10" creationId="{0F355F6D-8419-070D-FCED-DF1084D60E0D}"/>
            </ac:picMkLst>
          </pc:picChg>
          <pc:picChg chg="mod">
            <ac:chgData name="Claire Newton" userId="013f4a4b-fec1-46c9-b37b-c37bda5f9542" providerId="ADAL" clId="{ACFA0F0B-0A64-42AE-9056-D45F343556C4}" dt="2025-12-03T13:58:28.350" v="266"/>
            <ac:picMkLst>
              <pc:docMk/>
              <pc:sldMasterMk cId="3614972287" sldId="2147483816"/>
              <pc:sldLayoutMk cId="2805354023" sldId="2147483821"/>
              <ac:picMk id="12" creationId="{09756E1F-D6FA-84BA-D618-FE30BC16FF7F}"/>
            </ac:picMkLst>
          </pc:picChg>
          <pc:picChg chg="mod">
            <ac:chgData name="Claire Newton" userId="013f4a4b-fec1-46c9-b37b-c37bda5f9542" providerId="ADAL" clId="{ACFA0F0B-0A64-42AE-9056-D45F343556C4}" dt="2025-12-03T13:58:28.350" v="266"/>
            <ac:picMkLst>
              <pc:docMk/>
              <pc:sldMasterMk cId="3614972287" sldId="2147483816"/>
              <pc:sldLayoutMk cId="2805354023" sldId="2147483821"/>
              <ac:picMk id="14" creationId="{3B31ED98-32F7-F098-AEB4-A9CED6A36788}"/>
            </ac:picMkLst>
          </pc:picChg>
          <pc:picChg chg="mod">
            <ac:chgData name="Claire Newton" userId="013f4a4b-fec1-46c9-b37b-c37bda5f9542" providerId="ADAL" clId="{ACFA0F0B-0A64-42AE-9056-D45F343556C4}" dt="2025-12-03T13:58:28.350" v="266"/>
            <ac:picMkLst>
              <pc:docMk/>
              <pc:sldMasterMk cId="3614972287" sldId="2147483816"/>
              <pc:sldLayoutMk cId="2805354023" sldId="2147483821"/>
              <ac:picMk id="15" creationId="{11BA6DB6-A13E-8A4B-15D1-8293CAA50671}"/>
            </ac:picMkLst>
          </pc:picChg>
        </pc:sldLayoutChg>
        <pc:sldLayoutChg chg="addSp delSp modSp mod">
          <pc:chgData name="Claire Newton" userId="013f4a4b-fec1-46c9-b37b-c37bda5f9542" providerId="ADAL" clId="{ACFA0F0B-0A64-42AE-9056-D45F343556C4}" dt="2025-12-03T13:58:34.526" v="271"/>
          <pc:sldLayoutMkLst>
            <pc:docMk/>
            <pc:sldMasterMk cId="3614972287" sldId="2147483816"/>
            <pc:sldLayoutMk cId="149565004" sldId="2147483822"/>
          </pc:sldLayoutMkLst>
          <pc:spChg chg="del">
            <ac:chgData name="Claire Newton" userId="013f4a4b-fec1-46c9-b37b-c37bda5f9542" providerId="ADAL" clId="{ACFA0F0B-0A64-42AE-9056-D45F343556C4}" dt="2025-12-03T13:58:32.429" v="269" actId="478"/>
            <ac:spMkLst>
              <pc:docMk/>
              <pc:sldMasterMk cId="3614972287" sldId="2147483816"/>
              <pc:sldLayoutMk cId="149565004" sldId="2147483822"/>
              <ac:spMk id="2" creationId="{596AEE17-4237-F9F5-6D47-BE9AB932EA93}"/>
            </ac:spMkLst>
          </pc:spChg>
          <pc:spChg chg="add mod">
            <ac:chgData name="Claire Newton" userId="013f4a4b-fec1-46c9-b37b-c37bda5f9542" providerId="ADAL" clId="{ACFA0F0B-0A64-42AE-9056-D45F343556C4}" dt="2025-12-03T13:50:16.200" v="94"/>
            <ac:spMkLst>
              <pc:docMk/>
              <pc:sldMasterMk cId="3614972287" sldId="2147483816"/>
              <pc:sldLayoutMk cId="149565004" sldId="2147483822"/>
              <ac:spMk id="4" creationId="{ED3C0251-ECB3-E5A8-B6D1-6033F3A3E3ED}"/>
            </ac:spMkLst>
          </pc:spChg>
          <pc:spChg chg="mod">
            <ac:chgData name="Claire Newton" userId="013f4a4b-fec1-46c9-b37b-c37bda5f9542" providerId="ADAL" clId="{ACFA0F0B-0A64-42AE-9056-D45F343556C4}" dt="2025-12-03T13:58:34.526" v="271"/>
            <ac:spMkLst>
              <pc:docMk/>
              <pc:sldMasterMk cId="3614972287" sldId="2147483816"/>
              <pc:sldLayoutMk cId="149565004" sldId="2147483822"/>
              <ac:spMk id="6" creationId="{25EE9635-0455-A9E2-605E-C923E77EC34C}"/>
            </ac:spMkLst>
          </pc:spChg>
          <pc:grpChg chg="add mod">
            <ac:chgData name="Claire Newton" userId="013f4a4b-fec1-46c9-b37b-c37bda5f9542" providerId="ADAL" clId="{ACFA0F0B-0A64-42AE-9056-D45F343556C4}" dt="2025-12-03T13:58:34.526" v="271"/>
            <ac:grpSpMkLst>
              <pc:docMk/>
              <pc:sldMasterMk cId="3614972287" sldId="2147483816"/>
              <pc:sldLayoutMk cId="149565004" sldId="2147483822"/>
              <ac:grpSpMk id="5" creationId="{7FB6398A-3F38-13A2-2EBC-1910F927A932}"/>
            </ac:grpSpMkLst>
          </pc:grpChg>
          <pc:grpChg chg="del">
            <ac:chgData name="Claire Newton" userId="013f4a4b-fec1-46c9-b37b-c37bda5f9542" providerId="ADAL" clId="{ACFA0F0B-0A64-42AE-9056-D45F343556C4}" dt="2025-12-03T13:50:15.663" v="93" actId="478"/>
            <ac:grpSpMkLst>
              <pc:docMk/>
              <pc:sldMasterMk cId="3614972287" sldId="2147483816"/>
              <pc:sldLayoutMk cId="149565004" sldId="2147483822"/>
              <ac:grpSpMk id="21" creationId="{C0B307BB-AB2C-F3A0-A121-41D7D8C3BAEB}"/>
            </ac:grpSpMkLst>
          </pc:grpChg>
          <pc:picChg chg="del">
            <ac:chgData name="Claire Newton" userId="013f4a4b-fec1-46c9-b37b-c37bda5f9542" providerId="ADAL" clId="{ACFA0F0B-0A64-42AE-9056-D45F343556C4}" dt="2025-12-03T13:58:33.586" v="270" actId="478"/>
            <ac:picMkLst>
              <pc:docMk/>
              <pc:sldMasterMk cId="3614972287" sldId="2147483816"/>
              <pc:sldLayoutMk cId="149565004" sldId="2147483822"/>
              <ac:picMk id="3" creationId="{428DAF9E-3BC6-2FFF-790C-4B772D411B9E}"/>
            </ac:picMkLst>
          </pc:picChg>
          <pc:picChg chg="del">
            <ac:chgData name="Claire Newton" userId="013f4a4b-fec1-46c9-b37b-c37bda5f9542" providerId="ADAL" clId="{ACFA0F0B-0A64-42AE-9056-D45F343556C4}" dt="2025-12-03T13:58:31.003" v="267" actId="478"/>
            <ac:picMkLst>
              <pc:docMk/>
              <pc:sldMasterMk cId="3614972287" sldId="2147483816"/>
              <pc:sldLayoutMk cId="149565004" sldId="2147483822"/>
              <ac:picMk id="7" creationId="{FB2DDDBC-FF4F-4D6E-062E-3CA362900AD2}"/>
            </ac:picMkLst>
          </pc:picChg>
          <pc:picChg chg="mod">
            <ac:chgData name="Claire Newton" userId="013f4a4b-fec1-46c9-b37b-c37bda5f9542" providerId="ADAL" clId="{ACFA0F0B-0A64-42AE-9056-D45F343556C4}" dt="2025-12-03T13:58:34.526" v="271"/>
            <ac:picMkLst>
              <pc:docMk/>
              <pc:sldMasterMk cId="3614972287" sldId="2147483816"/>
              <pc:sldLayoutMk cId="149565004" sldId="2147483822"/>
              <ac:picMk id="8" creationId="{FDF32FBB-5F62-299E-ECD0-6B6F508E1C6D}"/>
            </ac:picMkLst>
          </pc:picChg>
          <pc:picChg chg="mod">
            <ac:chgData name="Claire Newton" userId="013f4a4b-fec1-46c9-b37b-c37bda5f9542" providerId="ADAL" clId="{ACFA0F0B-0A64-42AE-9056-D45F343556C4}" dt="2025-12-03T13:58:34.526" v="271"/>
            <ac:picMkLst>
              <pc:docMk/>
              <pc:sldMasterMk cId="3614972287" sldId="2147483816"/>
              <pc:sldLayoutMk cId="149565004" sldId="2147483822"/>
              <ac:picMk id="9" creationId="{F310116E-6D0C-85FF-28C9-714AAEBB046E}"/>
            </ac:picMkLst>
          </pc:picChg>
          <pc:picChg chg="del">
            <ac:chgData name="Claire Newton" userId="013f4a4b-fec1-46c9-b37b-c37bda5f9542" providerId="ADAL" clId="{ACFA0F0B-0A64-42AE-9056-D45F343556C4}" dt="2025-12-03T13:58:31.850" v="268" actId="478"/>
            <ac:picMkLst>
              <pc:docMk/>
              <pc:sldMasterMk cId="3614972287" sldId="2147483816"/>
              <pc:sldLayoutMk cId="149565004" sldId="2147483822"/>
              <ac:picMk id="11" creationId="{D3C71757-4E44-21E9-D871-483240588D6D}"/>
            </ac:picMkLst>
          </pc:picChg>
          <pc:picChg chg="mod">
            <ac:chgData name="Claire Newton" userId="013f4a4b-fec1-46c9-b37b-c37bda5f9542" providerId="ADAL" clId="{ACFA0F0B-0A64-42AE-9056-D45F343556C4}" dt="2025-12-03T13:58:34.526" v="271"/>
            <ac:picMkLst>
              <pc:docMk/>
              <pc:sldMasterMk cId="3614972287" sldId="2147483816"/>
              <pc:sldLayoutMk cId="149565004" sldId="2147483822"/>
              <ac:picMk id="12" creationId="{5E556B5C-A535-C112-4DB1-BFC70CADA7DF}"/>
            </ac:picMkLst>
          </pc:picChg>
        </pc:sldLayoutChg>
        <pc:sldLayoutChg chg="addSp delSp modSp mod">
          <pc:chgData name="Claire Newton" userId="013f4a4b-fec1-46c9-b37b-c37bda5f9542" providerId="ADAL" clId="{ACFA0F0B-0A64-42AE-9056-D45F343556C4}" dt="2025-12-03T13:58:41.261" v="276"/>
          <pc:sldLayoutMkLst>
            <pc:docMk/>
            <pc:sldMasterMk cId="3614972287" sldId="2147483816"/>
            <pc:sldLayoutMk cId="3824331224" sldId="2147483823"/>
          </pc:sldLayoutMkLst>
          <pc:spChg chg="del">
            <ac:chgData name="Claire Newton" userId="013f4a4b-fec1-46c9-b37b-c37bda5f9542" providerId="ADAL" clId="{ACFA0F0B-0A64-42AE-9056-D45F343556C4}" dt="2025-12-03T13:58:39.364" v="274" actId="478"/>
            <ac:spMkLst>
              <pc:docMk/>
              <pc:sldMasterMk cId="3614972287" sldId="2147483816"/>
              <pc:sldLayoutMk cId="3824331224" sldId="2147483823"/>
              <ac:spMk id="4" creationId="{07C04C3F-9DE2-36BF-0860-1BD5A1B5CDDF}"/>
            </ac:spMkLst>
          </pc:spChg>
          <pc:spChg chg="add mod">
            <ac:chgData name="Claire Newton" userId="013f4a4b-fec1-46c9-b37b-c37bda5f9542" providerId="ADAL" clId="{ACFA0F0B-0A64-42AE-9056-D45F343556C4}" dt="2025-12-03T13:50:21.033" v="96"/>
            <ac:spMkLst>
              <pc:docMk/>
              <pc:sldMasterMk cId="3614972287" sldId="2147483816"/>
              <pc:sldLayoutMk cId="3824331224" sldId="2147483823"/>
              <ac:spMk id="9" creationId="{D7669644-067D-3E3F-4ED0-24F4B3E60E0A}"/>
            </ac:spMkLst>
          </pc:spChg>
          <pc:spChg chg="mod">
            <ac:chgData name="Claire Newton" userId="013f4a4b-fec1-46c9-b37b-c37bda5f9542" providerId="ADAL" clId="{ACFA0F0B-0A64-42AE-9056-D45F343556C4}" dt="2025-12-03T13:58:41.261" v="276"/>
            <ac:spMkLst>
              <pc:docMk/>
              <pc:sldMasterMk cId="3614972287" sldId="2147483816"/>
              <pc:sldLayoutMk cId="3824331224" sldId="2147483823"/>
              <ac:spMk id="14" creationId="{E0FCE77B-04B9-AA44-AD46-6FF1B92ACECA}"/>
            </ac:spMkLst>
          </pc:spChg>
          <pc:grpChg chg="add mod">
            <ac:chgData name="Claire Newton" userId="013f4a4b-fec1-46c9-b37b-c37bda5f9542" providerId="ADAL" clId="{ACFA0F0B-0A64-42AE-9056-D45F343556C4}" dt="2025-12-03T13:58:41.261" v="276"/>
            <ac:grpSpMkLst>
              <pc:docMk/>
              <pc:sldMasterMk cId="3614972287" sldId="2147483816"/>
              <pc:sldLayoutMk cId="3824331224" sldId="2147483823"/>
              <ac:grpSpMk id="12" creationId="{67BF31FD-A934-9222-59F7-616D1E897657}"/>
            </ac:grpSpMkLst>
          </pc:grpChg>
          <pc:grpChg chg="del">
            <ac:chgData name="Claire Newton" userId="013f4a4b-fec1-46c9-b37b-c37bda5f9542" providerId="ADAL" clId="{ACFA0F0B-0A64-42AE-9056-D45F343556C4}" dt="2025-12-03T13:50:20.301" v="95" actId="478"/>
            <ac:grpSpMkLst>
              <pc:docMk/>
              <pc:sldMasterMk cId="3614972287" sldId="2147483816"/>
              <pc:sldLayoutMk cId="3824331224" sldId="2147483823"/>
              <ac:grpSpMk id="19" creationId="{BC7D204A-3B8C-E564-E879-0036CB480EF3}"/>
            </ac:grpSpMkLst>
          </pc:grpChg>
          <pc:picChg chg="del">
            <ac:chgData name="Claire Newton" userId="013f4a4b-fec1-46c9-b37b-c37bda5f9542" providerId="ADAL" clId="{ACFA0F0B-0A64-42AE-9056-D45F343556C4}" dt="2025-12-03T13:58:37.260" v="272" actId="478"/>
            <ac:picMkLst>
              <pc:docMk/>
              <pc:sldMasterMk cId="3614972287" sldId="2147483816"/>
              <pc:sldLayoutMk cId="3824331224" sldId="2147483823"/>
              <ac:picMk id="7" creationId="{5DE6C157-5024-D958-75EB-8ED49A263328}"/>
            </ac:picMkLst>
          </pc:picChg>
          <pc:picChg chg="del">
            <ac:chgData name="Claire Newton" userId="013f4a4b-fec1-46c9-b37b-c37bda5f9542" providerId="ADAL" clId="{ACFA0F0B-0A64-42AE-9056-D45F343556C4}" dt="2025-12-03T13:58:40.327" v="275" actId="478"/>
            <ac:picMkLst>
              <pc:docMk/>
              <pc:sldMasterMk cId="3614972287" sldId="2147483816"/>
              <pc:sldLayoutMk cId="3824331224" sldId="2147483823"/>
              <ac:picMk id="10" creationId="{0F355F6D-8419-070D-FCED-DF1084D60E0D}"/>
            </ac:picMkLst>
          </pc:picChg>
          <pc:picChg chg="del">
            <ac:chgData name="Claire Newton" userId="013f4a4b-fec1-46c9-b37b-c37bda5f9542" providerId="ADAL" clId="{ACFA0F0B-0A64-42AE-9056-D45F343556C4}" dt="2025-12-03T13:58:38.740" v="273" actId="478"/>
            <ac:picMkLst>
              <pc:docMk/>
              <pc:sldMasterMk cId="3614972287" sldId="2147483816"/>
              <pc:sldLayoutMk cId="3824331224" sldId="2147483823"/>
              <ac:picMk id="11" creationId="{CD83D0D0-D88A-F859-13E8-84FCA963725B}"/>
            </ac:picMkLst>
          </pc:picChg>
          <pc:picChg chg="mod">
            <ac:chgData name="Claire Newton" userId="013f4a4b-fec1-46c9-b37b-c37bda5f9542" providerId="ADAL" clId="{ACFA0F0B-0A64-42AE-9056-D45F343556C4}" dt="2025-12-03T13:58:41.261" v="276"/>
            <ac:picMkLst>
              <pc:docMk/>
              <pc:sldMasterMk cId="3614972287" sldId="2147483816"/>
              <pc:sldLayoutMk cId="3824331224" sldId="2147483823"/>
              <ac:picMk id="15" creationId="{1278726A-744C-829F-5067-A7AC3033E1FE}"/>
            </ac:picMkLst>
          </pc:picChg>
          <pc:picChg chg="mod">
            <ac:chgData name="Claire Newton" userId="013f4a4b-fec1-46c9-b37b-c37bda5f9542" providerId="ADAL" clId="{ACFA0F0B-0A64-42AE-9056-D45F343556C4}" dt="2025-12-03T13:58:41.261" v="276"/>
            <ac:picMkLst>
              <pc:docMk/>
              <pc:sldMasterMk cId="3614972287" sldId="2147483816"/>
              <pc:sldLayoutMk cId="3824331224" sldId="2147483823"/>
              <ac:picMk id="17" creationId="{3143F6EC-294A-DFC2-C6EE-70B18186A32F}"/>
            </ac:picMkLst>
          </pc:picChg>
          <pc:picChg chg="mod">
            <ac:chgData name="Claire Newton" userId="013f4a4b-fec1-46c9-b37b-c37bda5f9542" providerId="ADAL" clId="{ACFA0F0B-0A64-42AE-9056-D45F343556C4}" dt="2025-12-03T13:58:41.261" v="276"/>
            <ac:picMkLst>
              <pc:docMk/>
              <pc:sldMasterMk cId="3614972287" sldId="2147483816"/>
              <pc:sldLayoutMk cId="3824331224" sldId="2147483823"/>
              <ac:picMk id="22" creationId="{D74F619F-D6D4-1ED9-311D-AE24D4B3616E}"/>
            </ac:picMkLst>
          </pc:picChg>
        </pc:sldLayoutChg>
        <pc:sldLayoutChg chg="addSp delSp modSp mod">
          <pc:chgData name="Claire Newton" userId="013f4a4b-fec1-46c9-b37b-c37bda5f9542" providerId="ADAL" clId="{ACFA0F0B-0A64-42AE-9056-D45F343556C4}" dt="2025-12-03T13:58:47.369" v="281"/>
          <pc:sldLayoutMkLst>
            <pc:docMk/>
            <pc:sldMasterMk cId="3614972287" sldId="2147483816"/>
            <pc:sldLayoutMk cId="1159284840" sldId="2147483824"/>
          </pc:sldLayoutMkLst>
          <pc:spChg chg="del">
            <ac:chgData name="Claire Newton" userId="013f4a4b-fec1-46c9-b37b-c37bda5f9542" providerId="ADAL" clId="{ACFA0F0B-0A64-42AE-9056-D45F343556C4}" dt="2025-12-03T13:58:44.577" v="278" actId="478"/>
            <ac:spMkLst>
              <pc:docMk/>
              <pc:sldMasterMk cId="3614972287" sldId="2147483816"/>
              <pc:sldLayoutMk cId="1159284840" sldId="2147483824"/>
              <ac:spMk id="4" creationId="{07C04C3F-9DE2-36BF-0860-1BD5A1B5CDDF}"/>
            </ac:spMkLst>
          </pc:spChg>
          <pc:spChg chg="add mod">
            <ac:chgData name="Claire Newton" userId="013f4a4b-fec1-46c9-b37b-c37bda5f9542" providerId="ADAL" clId="{ACFA0F0B-0A64-42AE-9056-D45F343556C4}" dt="2025-12-03T13:50:25.623" v="98"/>
            <ac:spMkLst>
              <pc:docMk/>
              <pc:sldMasterMk cId="3614972287" sldId="2147483816"/>
              <pc:sldLayoutMk cId="1159284840" sldId="2147483824"/>
              <ac:spMk id="9" creationId="{24AA781C-9D42-E59E-AD64-368BA8E57CFB}"/>
            </ac:spMkLst>
          </pc:spChg>
          <pc:spChg chg="mod">
            <ac:chgData name="Claire Newton" userId="013f4a4b-fec1-46c9-b37b-c37bda5f9542" providerId="ADAL" clId="{ACFA0F0B-0A64-42AE-9056-D45F343556C4}" dt="2025-12-03T13:58:47.369" v="281"/>
            <ac:spMkLst>
              <pc:docMk/>
              <pc:sldMasterMk cId="3614972287" sldId="2147483816"/>
              <pc:sldLayoutMk cId="1159284840" sldId="2147483824"/>
              <ac:spMk id="14" creationId="{30C6464E-C1F7-3096-8216-50263E1854FC}"/>
            </ac:spMkLst>
          </pc:spChg>
          <pc:grpChg chg="add mod">
            <ac:chgData name="Claire Newton" userId="013f4a4b-fec1-46c9-b37b-c37bda5f9542" providerId="ADAL" clId="{ACFA0F0B-0A64-42AE-9056-D45F343556C4}" dt="2025-12-03T13:58:47.369" v="281"/>
            <ac:grpSpMkLst>
              <pc:docMk/>
              <pc:sldMasterMk cId="3614972287" sldId="2147483816"/>
              <pc:sldLayoutMk cId="1159284840" sldId="2147483824"/>
              <ac:grpSpMk id="12" creationId="{70C609DB-6F38-76A4-4C42-D0C07CF1EE28}"/>
            </ac:grpSpMkLst>
          </pc:grpChg>
          <pc:grpChg chg="del">
            <ac:chgData name="Claire Newton" userId="013f4a4b-fec1-46c9-b37b-c37bda5f9542" providerId="ADAL" clId="{ACFA0F0B-0A64-42AE-9056-D45F343556C4}" dt="2025-12-03T13:50:24.894" v="97" actId="478"/>
            <ac:grpSpMkLst>
              <pc:docMk/>
              <pc:sldMasterMk cId="3614972287" sldId="2147483816"/>
              <pc:sldLayoutMk cId="1159284840" sldId="2147483824"/>
              <ac:grpSpMk id="19" creationId="{BC7D204A-3B8C-E564-E879-0036CB480EF3}"/>
            </ac:grpSpMkLst>
          </pc:grpChg>
          <pc:picChg chg="del">
            <ac:chgData name="Claire Newton" userId="013f4a4b-fec1-46c9-b37b-c37bda5f9542" providerId="ADAL" clId="{ACFA0F0B-0A64-42AE-9056-D45F343556C4}" dt="2025-12-03T13:58:43.913" v="277" actId="478"/>
            <ac:picMkLst>
              <pc:docMk/>
              <pc:sldMasterMk cId="3614972287" sldId="2147483816"/>
              <pc:sldLayoutMk cId="1159284840" sldId="2147483824"/>
              <ac:picMk id="7" creationId="{5DE6C157-5024-D958-75EB-8ED49A263328}"/>
            </ac:picMkLst>
          </pc:picChg>
          <pc:picChg chg="del">
            <ac:chgData name="Claire Newton" userId="013f4a4b-fec1-46c9-b37b-c37bda5f9542" providerId="ADAL" clId="{ACFA0F0B-0A64-42AE-9056-D45F343556C4}" dt="2025-12-03T13:58:46.406" v="280" actId="478"/>
            <ac:picMkLst>
              <pc:docMk/>
              <pc:sldMasterMk cId="3614972287" sldId="2147483816"/>
              <pc:sldLayoutMk cId="1159284840" sldId="2147483824"/>
              <ac:picMk id="10" creationId="{0F355F6D-8419-070D-FCED-DF1084D60E0D}"/>
            </ac:picMkLst>
          </pc:picChg>
          <pc:picChg chg="del">
            <ac:chgData name="Claire Newton" userId="013f4a4b-fec1-46c9-b37b-c37bda5f9542" providerId="ADAL" clId="{ACFA0F0B-0A64-42AE-9056-D45F343556C4}" dt="2025-12-03T13:58:45.534" v="279" actId="478"/>
            <ac:picMkLst>
              <pc:docMk/>
              <pc:sldMasterMk cId="3614972287" sldId="2147483816"/>
              <pc:sldLayoutMk cId="1159284840" sldId="2147483824"/>
              <ac:picMk id="11" creationId="{DC4D407C-1652-992D-2123-A1E6E883AF50}"/>
            </ac:picMkLst>
          </pc:picChg>
          <pc:picChg chg="mod">
            <ac:chgData name="Claire Newton" userId="013f4a4b-fec1-46c9-b37b-c37bda5f9542" providerId="ADAL" clId="{ACFA0F0B-0A64-42AE-9056-D45F343556C4}" dt="2025-12-03T13:58:47.369" v="281"/>
            <ac:picMkLst>
              <pc:docMk/>
              <pc:sldMasterMk cId="3614972287" sldId="2147483816"/>
              <pc:sldLayoutMk cId="1159284840" sldId="2147483824"/>
              <ac:picMk id="15" creationId="{B22AEBD8-25E4-8C88-77A2-ACFCE2C163DC}"/>
            </ac:picMkLst>
          </pc:picChg>
          <pc:picChg chg="mod">
            <ac:chgData name="Claire Newton" userId="013f4a4b-fec1-46c9-b37b-c37bda5f9542" providerId="ADAL" clId="{ACFA0F0B-0A64-42AE-9056-D45F343556C4}" dt="2025-12-03T13:58:47.369" v="281"/>
            <ac:picMkLst>
              <pc:docMk/>
              <pc:sldMasterMk cId="3614972287" sldId="2147483816"/>
              <pc:sldLayoutMk cId="1159284840" sldId="2147483824"/>
              <ac:picMk id="17" creationId="{94187572-7732-278C-1510-CE30BC6A0CDE}"/>
            </ac:picMkLst>
          </pc:picChg>
          <pc:picChg chg="mod">
            <ac:chgData name="Claire Newton" userId="013f4a4b-fec1-46c9-b37b-c37bda5f9542" providerId="ADAL" clId="{ACFA0F0B-0A64-42AE-9056-D45F343556C4}" dt="2025-12-03T13:58:47.369" v="281"/>
            <ac:picMkLst>
              <pc:docMk/>
              <pc:sldMasterMk cId="3614972287" sldId="2147483816"/>
              <pc:sldLayoutMk cId="1159284840" sldId="2147483824"/>
              <ac:picMk id="22" creationId="{C6741277-12BF-FA9B-4976-791509F97BAB}"/>
            </ac:picMkLst>
          </pc:picChg>
        </pc:sldLayoutChg>
        <pc:sldLayoutChg chg="addSp delSp modSp mod">
          <pc:chgData name="Claire Newton" userId="013f4a4b-fec1-46c9-b37b-c37bda5f9542" providerId="ADAL" clId="{ACFA0F0B-0A64-42AE-9056-D45F343556C4}" dt="2025-12-03T13:58:55.260" v="286"/>
          <pc:sldLayoutMkLst>
            <pc:docMk/>
            <pc:sldMasterMk cId="3614972287" sldId="2147483816"/>
            <pc:sldLayoutMk cId="3621133214" sldId="2147483825"/>
          </pc:sldLayoutMkLst>
          <pc:spChg chg="add mod">
            <ac:chgData name="Claire Newton" userId="013f4a4b-fec1-46c9-b37b-c37bda5f9542" providerId="ADAL" clId="{ACFA0F0B-0A64-42AE-9056-D45F343556C4}" dt="2025-12-03T13:50:29.748" v="100"/>
            <ac:spMkLst>
              <pc:docMk/>
              <pc:sldMasterMk cId="3614972287" sldId="2147483816"/>
              <pc:sldLayoutMk cId="3621133214" sldId="2147483825"/>
              <ac:spMk id="4" creationId="{76A213FF-87C0-AA8B-CEED-C96EC61C289A}"/>
            </ac:spMkLst>
          </pc:spChg>
          <pc:spChg chg="mod">
            <ac:chgData name="Claire Newton" userId="013f4a4b-fec1-46c9-b37b-c37bda5f9542" providerId="ADAL" clId="{ACFA0F0B-0A64-42AE-9056-D45F343556C4}" dt="2025-12-03T13:58:55.260" v="286"/>
            <ac:spMkLst>
              <pc:docMk/>
              <pc:sldMasterMk cId="3614972287" sldId="2147483816"/>
              <pc:sldLayoutMk cId="3621133214" sldId="2147483825"/>
              <ac:spMk id="8" creationId="{C1E5FA9E-C20C-B19D-1AAB-4611FAF10481}"/>
            </ac:spMkLst>
          </pc:spChg>
          <pc:spChg chg="del">
            <ac:chgData name="Claire Newton" userId="013f4a4b-fec1-46c9-b37b-c37bda5f9542" providerId="ADAL" clId="{ACFA0F0B-0A64-42AE-9056-D45F343556C4}" dt="2025-12-03T13:58:52.736" v="283" actId="478"/>
            <ac:spMkLst>
              <pc:docMk/>
              <pc:sldMasterMk cId="3614972287" sldId="2147483816"/>
              <pc:sldLayoutMk cId="3621133214" sldId="2147483825"/>
              <ac:spMk id="13" creationId="{9C63E62E-4E9E-A5AE-BFCE-5B6FAA300359}"/>
            </ac:spMkLst>
          </pc:spChg>
          <pc:grpChg chg="add mod">
            <ac:chgData name="Claire Newton" userId="013f4a4b-fec1-46c9-b37b-c37bda5f9542" providerId="ADAL" clId="{ACFA0F0B-0A64-42AE-9056-D45F343556C4}" dt="2025-12-03T13:58:55.260" v="286"/>
            <ac:grpSpMkLst>
              <pc:docMk/>
              <pc:sldMasterMk cId="3614972287" sldId="2147483816"/>
              <pc:sldLayoutMk cId="3621133214" sldId="2147483825"/>
              <ac:grpSpMk id="5" creationId="{F6B91140-BDD2-15F9-31B2-6FC7A94DC4DD}"/>
            </ac:grpSpMkLst>
          </pc:grpChg>
          <pc:grpChg chg="del">
            <ac:chgData name="Claire Newton" userId="013f4a4b-fec1-46c9-b37b-c37bda5f9542" providerId="ADAL" clId="{ACFA0F0B-0A64-42AE-9056-D45F343556C4}" dt="2025-12-03T13:50:29.286" v="99" actId="478"/>
            <ac:grpSpMkLst>
              <pc:docMk/>
              <pc:sldMasterMk cId="3614972287" sldId="2147483816"/>
              <pc:sldLayoutMk cId="3621133214" sldId="2147483825"/>
              <ac:grpSpMk id="18" creationId="{3A238D5B-8302-0BF6-BBD2-62236580556D}"/>
            </ac:grpSpMkLst>
          </pc:grpChg>
          <pc:picChg chg="del">
            <ac:chgData name="Claire Newton" userId="013f4a4b-fec1-46c9-b37b-c37bda5f9542" providerId="ADAL" clId="{ACFA0F0B-0A64-42AE-9056-D45F343556C4}" dt="2025-12-03T13:58:53.645" v="284" actId="478"/>
            <ac:picMkLst>
              <pc:docMk/>
              <pc:sldMasterMk cId="3614972287" sldId="2147483816"/>
              <pc:sldLayoutMk cId="3621133214" sldId="2147483825"/>
              <ac:picMk id="2" creationId="{74C51190-FFFA-C1D1-6510-79F7534A9606}"/>
            </ac:picMkLst>
          </pc:picChg>
          <pc:picChg chg="mod">
            <ac:chgData name="Claire Newton" userId="013f4a4b-fec1-46c9-b37b-c37bda5f9542" providerId="ADAL" clId="{ACFA0F0B-0A64-42AE-9056-D45F343556C4}" dt="2025-12-03T13:58:55.260" v="286"/>
            <ac:picMkLst>
              <pc:docMk/>
              <pc:sldMasterMk cId="3614972287" sldId="2147483816"/>
              <pc:sldLayoutMk cId="3621133214" sldId="2147483825"/>
              <ac:picMk id="11" creationId="{0388A589-03C4-4E08-EA34-49556418547D}"/>
            </ac:picMkLst>
          </pc:picChg>
          <pc:picChg chg="mod">
            <ac:chgData name="Claire Newton" userId="013f4a4b-fec1-46c9-b37b-c37bda5f9542" providerId="ADAL" clId="{ACFA0F0B-0A64-42AE-9056-D45F343556C4}" dt="2025-12-03T13:58:55.260" v="286"/>
            <ac:picMkLst>
              <pc:docMk/>
              <pc:sldMasterMk cId="3614972287" sldId="2147483816"/>
              <pc:sldLayoutMk cId="3621133214" sldId="2147483825"/>
              <ac:picMk id="12" creationId="{B4153112-628D-E341-B9A1-196B000004EE}"/>
            </ac:picMkLst>
          </pc:picChg>
          <pc:picChg chg="del">
            <ac:chgData name="Claire Newton" userId="013f4a4b-fec1-46c9-b37b-c37bda5f9542" providerId="ADAL" clId="{ACFA0F0B-0A64-42AE-9056-D45F343556C4}" dt="2025-12-03T13:58:52.071" v="282" actId="478"/>
            <ac:picMkLst>
              <pc:docMk/>
              <pc:sldMasterMk cId="3614972287" sldId="2147483816"/>
              <pc:sldLayoutMk cId="3621133214" sldId="2147483825"/>
              <ac:picMk id="14" creationId="{DCA3C965-B6F8-55CC-E157-3CEC794FAA8E}"/>
            </ac:picMkLst>
          </pc:picChg>
          <pc:picChg chg="mod">
            <ac:chgData name="Claire Newton" userId="013f4a4b-fec1-46c9-b37b-c37bda5f9542" providerId="ADAL" clId="{ACFA0F0B-0A64-42AE-9056-D45F343556C4}" dt="2025-12-03T13:58:55.260" v="286"/>
            <ac:picMkLst>
              <pc:docMk/>
              <pc:sldMasterMk cId="3614972287" sldId="2147483816"/>
              <pc:sldLayoutMk cId="3621133214" sldId="2147483825"/>
              <ac:picMk id="15" creationId="{EAAE3AB2-65C3-EE29-192F-3E65599BE6A3}"/>
            </ac:picMkLst>
          </pc:picChg>
          <pc:picChg chg="del">
            <ac:chgData name="Claire Newton" userId="013f4a4b-fec1-46c9-b37b-c37bda5f9542" providerId="ADAL" clId="{ACFA0F0B-0A64-42AE-9056-D45F343556C4}" dt="2025-12-03T13:58:54.561" v="285" actId="478"/>
            <ac:picMkLst>
              <pc:docMk/>
              <pc:sldMasterMk cId="3614972287" sldId="2147483816"/>
              <pc:sldLayoutMk cId="3621133214" sldId="2147483825"/>
              <ac:picMk id="16" creationId="{2E681A1E-AF73-DD05-6280-B130C80D4709}"/>
            </ac:picMkLst>
          </pc:picChg>
        </pc:sldLayoutChg>
        <pc:sldLayoutChg chg="addSp delSp modSp mod">
          <pc:chgData name="Claire Newton" userId="013f4a4b-fec1-46c9-b37b-c37bda5f9542" providerId="ADAL" clId="{ACFA0F0B-0A64-42AE-9056-D45F343556C4}" dt="2025-12-03T13:59:01.381" v="291"/>
          <pc:sldLayoutMkLst>
            <pc:docMk/>
            <pc:sldMasterMk cId="3614972287" sldId="2147483816"/>
            <pc:sldLayoutMk cId="4187802539" sldId="2147483826"/>
          </pc:sldLayoutMkLst>
          <pc:spChg chg="del">
            <ac:chgData name="Claire Newton" userId="013f4a4b-fec1-46c9-b37b-c37bda5f9542" providerId="ADAL" clId="{ACFA0F0B-0A64-42AE-9056-D45F343556C4}" dt="2025-12-03T13:58:58.291" v="288" actId="478"/>
            <ac:spMkLst>
              <pc:docMk/>
              <pc:sldMasterMk cId="3614972287" sldId="2147483816"/>
              <pc:sldLayoutMk cId="4187802539" sldId="2147483826"/>
              <ac:spMk id="5" creationId="{A1ED1749-8FE3-7CF8-37BF-88F461587A45}"/>
            </ac:spMkLst>
          </pc:spChg>
          <pc:spChg chg="add mod">
            <ac:chgData name="Claire Newton" userId="013f4a4b-fec1-46c9-b37b-c37bda5f9542" providerId="ADAL" clId="{ACFA0F0B-0A64-42AE-9056-D45F343556C4}" dt="2025-12-03T13:50:33.939" v="102"/>
            <ac:spMkLst>
              <pc:docMk/>
              <pc:sldMasterMk cId="3614972287" sldId="2147483816"/>
              <pc:sldLayoutMk cId="4187802539" sldId="2147483826"/>
              <ac:spMk id="6" creationId="{A286CB01-BA80-2164-DCFC-1D053EDA0EC5}"/>
            </ac:spMkLst>
          </pc:spChg>
          <pc:spChg chg="mod">
            <ac:chgData name="Claire Newton" userId="013f4a4b-fec1-46c9-b37b-c37bda5f9542" providerId="ADAL" clId="{ACFA0F0B-0A64-42AE-9056-D45F343556C4}" dt="2025-12-03T13:59:01.381" v="291"/>
            <ac:spMkLst>
              <pc:docMk/>
              <pc:sldMasterMk cId="3614972287" sldId="2147483816"/>
              <pc:sldLayoutMk cId="4187802539" sldId="2147483826"/>
              <ac:spMk id="9" creationId="{2F6342DB-322C-1466-F622-D53A2586303F}"/>
            </ac:spMkLst>
          </pc:spChg>
          <pc:grpChg chg="add mod">
            <ac:chgData name="Claire Newton" userId="013f4a4b-fec1-46c9-b37b-c37bda5f9542" providerId="ADAL" clId="{ACFA0F0B-0A64-42AE-9056-D45F343556C4}" dt="2025-12-03T13:59:01.381" v="291"/>
            <ac:grpSpMkLst>
              <pc:docMk/>
              <pc:sldMasterMk cId="3614972287" sldId="2147483816"/>
              <pc:sldLayoutMk cId="4187802539" sldId="2147483826"/>
              <ac:grpSpMk id="8" creationId="{CB1D919A-D113-78F6-9571-74F668D18D2B}"/>
            </ac:grpSpMkLst>
          </pc:grpChg>
          <pc:grpChg chg="del">
            <ac:chgData name="Claire Newton" userId="013f4a4b-fec1-46c9-b37b-c37bda5f9542" providerId="ADAL" clId="{ACFA0F0B-0A64-42AE-9056-D45F343556C4}" dt="2025-12-03T13:50:33.462" v="101" actId="478"/>
            <ac:grpSpMkLst>
              <pc:docMk/>
              <pc:sldMasterMk cId="3614972287" sldId="2147483816"/>
              <pc:sldLayoutMk cId="4187802539" sldId="2147483826"/>
              <ac:grpSpMk id="14" creationId="{BBC2D0CB-5854-97D7-CB74-EFBAB636CF53}"/>
            </ac:grpSpMkLst>
          </pc:grpChg>
          <pc:picChg chg="del">
            <ac:chgData name="Claire Newton" userId="013f4a4b-fec1-46c9-b37b-c37bda5f9542" providerId="ADAL" clId="{ACFA0F0B-0A64-42AE-9056-D45F343556C4}" dt="2025-12-03T13:58:59.387" v="289" actId="478"/>
            <ac:picMkLst>
              <pc:docMk/>
              <pc:sldMasterMk cId="3614972287" sldId="2147483816"/>
              <pc:sldLayoutMk cId="4187802539" sldId="2147483826"/>
              <ac:picMk id="2" creationId="{94D3C38F-0029-C887-D6B7-BDD551F8D228}"/>
            </ac:picMkLst>
          </pc:picChg>
          <pc:picChg chg="del">
            <ac:chgData name="Claire Newton" userId="013f4a4b-fec1-46c9-b37b-c37bda5f9542" providerId="ADAL" clId="{ACFA0F0B-0A64-42AE-9056-D45F343556C4}" dt="2025-12-03T13:58:57.696" v="287" actId="478"/>
            <ac:picMkLst>
              <pc:docMk/>
              <pc:sldMasterMk cId="3614972287" sldId="2147483816"/>
              <pc:sldLayoutMk cId="4187802539" sldId="2147483826"/>
              <ac:picMk id="3" creationId="{36D5B6A2-C478-1776-7605-F15838688969}"/>
            </ac:picMkLst>
          </pc:picChg>
          <pc:picChg chg="mod">
            <ac:chgData name="Claire Newton" userId="013f4a4b-fec1-46c9-b37b-c37bda5f9542" providerId="ADAL" clId="{ACFA0F0B-0A64-42AE-9056-D45F343556C4}" dt="2025-12-03T13:59:01.381" v="291"/>
            <ac:picMkLst>
              <pc:docMk/>
              <pc:sldMasterMk cId="3614972287" sldId="2147483816"/>
              <pc:sldLayoutMk cId="4187802539" sldId="2147483826"/>
              <ac:picMk id="17" creationId="{D821C5CA-685B-D85B-A33D-32AF73BFBC84}"/>
            </ac:picMkLst>
          </pc:picChg>
          <pc:picChg chg="del">
            <ac:chgData name="Claire Newton" userId="013f4a4b-fec1-46c9-b37b-c37bda5f9542" providerId="ADAL" clId="{ACFA0F0B-0A64-42AE-9056-D45F343556C4}" dt="2025-12-03T13:59:00.378" v="290" actId="478"/>
            <ac:picMkLst>
              <pc:docMk/>
              <pc:sldMasterMk cId="3614972287" sldId="2147483816"/>
              <pc:sldLayoutMk cId="4187802539" sldId="2147483826"/>
              <ac:picMk id="18" creationId="{0249B6C4-7231-BB4F-0B76-E24469F2A8CC}"/>
            </ac:picMkLst>
          </pc:picChg>
          <pc:picChg chg="mod">
            <ac:chgData name="Claire Newton" userId="013f4a4b-fec1-46c9-b37b-c37bda5f9542" providerId="ADAL" clId="{ACFA0F0B-0A64-42AE-9056-D45F343556C4}" dt="2025-12-03T13:59:01.381" v="291"/>
            <ac:picMkLst>
              <pc:docMk/>
              <pc:sldMasterMk cId="3614972287" sldId="2147483816"/>
              <pc:sldLayoutMk cId="4187802539" sldId="2147483826"/>
              <ac:picMk id="22" creationId="{EDBA85C7-F0B0-C118-656E-B70A62FEC573}"/>
            </ac:picMkLst>
          </pc:picChg>
          <pc:picChg chg="mod">
            <ac:chgData name="Claire Newton" userId="013f4a4b-fec1-46c9-b37b-c37bda5f9542" providerId="ADAL" clId="{ACFA0F0B-0A64-42AE-9056-D45F343556C4}" dt="2025-12-03T13:59:01.381" v="291"/>
            <ac:picMkLst>
              <pc:docMk/>
              <pc:sldMasterMk cId="3614972287" sldId="2147483816"/>
              <pc:sldLayoutMk cId="4187802539" sldId="2147483826"/>
              <ac:picMk id="23" creationId="{90B985A6-6E43-7565-455E-3C4DE33E1AF6}"/>
            </ac:picMkLst>
          </pc:picChg>
        </pc:sldLayoutChg>
        <pc:sldLayoutChg chg="addSp delSp modSp mod">
          <pc:chgData name="Claire Newton" userId="013f4a4b-fec1-46c9-b37b-c37bda5f9542" providerId="ADAL" clId="{ACFA0F0B-0A64-42AE-9056-D45F343556C4}" dt="2025-12-03T13:59:07.680" v="296"/>
          <pc:sldLayoutMkLst>
            <pc:docMk/>
            <pc:sldMasterMk cId="3614972287" sldId="2147483816"/>
            <pc:sldLayoutMk cId="3668150171" sldId="2147483827"/>
          </pc:sldLayoutMkLst>
          <pc:spChg chg="add mod">
            <ac:chgData name="Claire Newton" userId="013f4a4b-fec1-46c9-b37b-c37bda5f9542" providerId="ADAL" clId="{ACFA0F0B-0A64-42AE-9056-D45F343556C4}" dt="2025-12-03T13:50:38.807" v="104"/>
            <ac:spMkLst>
              <pc:docMk/>
              <pc:sldMasterMk cId="3614972287" sldId="2147483816"/>
              <pc:sldLayoutMk cId="3668150171" sldId="2147483827"/>
              <ac:spMk id="7" creationId="{D228A011-B026-AEB5-5B05-5DD29D37D2C9}"/>
            </ac:spMkLst>
          </pc:spChg>
          <pc:spChg chg="mod">
            <ac:chgData name="Claire Newton" userId="013f4a4b-fec1-46c9-b37b-c37bda5f9542" providerId="ADAL" clId="{ACFA0F0B-0A64-42AE-9056-D45F343556C4}" dt="2025-12-03T13:59:07.680" v="296"/>
            <ac:spMkLst>
              <pc:docMk/>
              <pc:sldMasterMk cId="3614972287" sldId="2147483816"/>
              <pc:sldLayoutMk cId="3668150171" sldId="2147483827"/>
              <ac:spMk id="20" creationId="{1F2CA8D1-7FC8-F104-4038-44962555400C}"/>
            </ac:spMkLst>
          </pc:spChg>
          <pc:grpChg chg="del">
            <ac:chgData name="Claire Newton" userId="013f4a4b-fec1-46c9-b37b-c37bda5f9542" providerId="ADAL" clId="{ACFA0F0B-0A64-42AE-9056-D45F343556C4}" dt="2025-12-03T13:50:38.091" v="103" actId="478"/>
            <ac:grpSpMkLst>
              <pc:docMk/>
              <pc:sldMasterMk cId="3614972287" sldId="2147483816"/>
              <pc:sldLayoutMk cId="3668150171" sldId="2147483827"/>
              <ac:grpSpMk id="16" creationId="{2AF54497-E718-58BA-E2A7-D55FC42CDEAE}"/>
            </ac:grpSpMkLst>
          </pc:grpChg>
          <pc:grpChg chg="add mod">
            <ac:chgData name="Claire Newton" userId="013f4a4b-fec1-46c9-b37b-c37bda5f9542" providerId="ADAL" clId="{ACFA0F0B-0A64-42AE-9056-D45F343556C4}" dt="2025-12-03T13:59:07.680" v="296"/>
            <ac:grpSpMkLst>
              <pc:docMk/>
              <pc:sldMasterMk cId="3614972287" sldId="2147483816"/>
              <pc:sldLayoutMk cId="3668150171" sldId="2147483827"/>
              <ac:grpSpMk id="19" creationId="{570E8BC1-6A9E-C3A4-C616-44B0DD30F8A1}"/>
            </ac:grpSpMkLst>
          </pc:grpChg>
          <pc:picChg chg="del">
            <ac:chgData name="Claire Newton" userId="013f4a4b-fec1-46c9-b37b-c37bda5f9542" providerId="ADAL" clId="{ACFA0F0B-0A64-42AE-9056-D45F343556C4}" dt="2025-12-03T13:59:05.482" v="294" actId="478"/>
            <ac:picMkLst>
              <pc:docMk/>
              <pc:sldMasterMk cId="3614972287" sldId="2147483816"/>
              <pc:sldLayoutMk cId="3668150171" sldId="2147483827"/>
              <ac:picMk id="2" creationId="{E779464A-5007-D143-BEB4-23AB60007104}"/>
            </ac:picMkLst>
          </pc:picChg>
          <pc:picChg chg="del">
            <ac:chgData name="Claire Newton" userId="013f4a4b-fec1-46c9-b37b-c37bda5f9542" providerId="ADAL" clId="{ACFA0F0B-0A64-42AE-9056-D45F343556C4}" dt="2025-12-03T13:59:04.529" v="293" actId="478"/>
            <ac:picMkLst>
              <pc:docMk/>
              <pc:sldMasterMk cId="3614972287" sldId="2147483816"/>
              <pc:sldLayoutMk cId="3668150171" sldId="2147483827"/>
              <ac:picMk id="3" creationId="{7A16F801-45A9-B854-06AC-0EB6E57CD99C}"/>
            </ac:picMkLst>
          </pc:picChg>
          <pc:picChg chg="del">
            <ac:chgData name="Claire Newton" userId="013f4a4b-fec1-46c9-b37b-c37bda5f9542" providerId="ADAL" clId="{ACFA0F0B-0A64-42AE-9056-D45F343556C4}" dt="2025-12-03T13:59:03.857" v="292" actId="478"/>
            <ac:picMkLst>
              <pc:docMk/>
              <pc:sldMasterMk cId="3614972287" sldId="2147483816"/>
              <pc:sldLayoutMk cId="3668150171" sldId="2147483827"/>
              <ac:picMk id="5" creationId="{D92B495A-CB28-836A-206B-89E4ECD8C944}"/>
            </ac:picMkLst>
          </pc:picChg>
          <pc:picChg chg="del">
            <ac:chgData name="Claire Newton" userId="013f4a4b-fec1-46c9-b37b-c37bda5f9542" providerId="ADAL" clId="{ACFA0F0B-0A64-42AE-9056-D45F343556C4}" dt="2025-12-03T13:59:06.683" v="295" actId="478"/>
            <ac:picMkLst>
              <pc:docMk/>
              <pc:sldMasterMk cId="3614972287" sldId="2147483816"/>
              <pc:sldLayoutMk cId="3668150171" sldId="2147483827"/>
              <ac:picMk id="6" creationId="{9EC79B12-A3B6-1979-5E2C-FB7BB0338425}"/>
            </ac:picMkLst>
          </pc:picChg>
          <pc:picChg chg="mod">
            <ac:chgData name="Claire Newton" userId="013f4a4b-fec1-46c9-b37b-c37bda5f9542" providerId="ADAL" clId="{ACFA0F0B-0A64-42AE-9056-D45F343556C4}" dt="2025-12-03T13:59:07.680" v="296"/>
            <ac:picMkLst>
              <pc:docMk/>
              <pc:sldMasterMk cId="3614972287" sldId="2147483816"/>
              <pc:sldLayoutMk cId="3668150171" sldId="2147483827"/>
              <ac:picMk id="21" creationId="{C4F70726-BA51-F65E-4086-938EEB61CD23}"/>
            </ac:picMkLst>
          </pc:picChg>
          <pc:picChg chg="mod">
            <ac:chgData name="Claire Newton" userId="013f4a4b-fec1-46c9-b37b-c37bda5f9542" providerId="ADAL" clId="{ACFA0F0B-0A64-42AE-9056-D45F343556C4}" dt="2025-12-03T13:59:07.680" v="296"/>
            <ac:picMkLst>
              <pc:docMk/>
              <pc:sldMasterMk cId="3614972287" sldId="2147483816"/>
              <pc:sldLayoutMk cId="3668150171" sldId="2147483827"/>
              <ac:picMk id="22" creationId="{533B4FEF-C9E5-28A3-2D52-7D264AA59135}"/>
            </ac:picMkLst>
          </pc:picChg>
          <pc:picChg chg="mod">
            <ac:chgData name="Claire Newton" userId="013f4a4b-fec1-46c9-b37b-c37bda5f9542" providerId="ADAL" clId="{ACFA0F0B-0A64-42AE-9056-D45F343556C4}" dt="2025-12-03T13:59:07.680" v="296"/>
            <ac:picMkLst>
              <pc:docMk/>
              <pc:sldMasterMk cId="3614972287" sldId="2147483816"/>
              <pc:sldLayoutMk cId="3668150171" sldId="2147483827"/>
              <ac:picMk id="23" creationId="{5608C974-2EEC-FB86-D3CC-D204E387BEC1}"/>
            </ac:picMkLst>
          </pc:picChg>
        </pc:sldLayoutChg>
        <pc:sldLayoutChg chg="addSp delSp modSp mod">
          <pc:chgData name="Claire Newton" userId="013f4a4b-fec1-46c9-b37b-c37bda5f9542" providerId="ADAL" clId="{ACFA0F0B-0A64-42AE-9056-D45F343556C4}" dt="2025-12-03T13:59:14.231" v="301"/>
          <pc:sldLayoutMkLst>
            <pc:docMk/>
            <pc:sldMasterMk cId="3614972287" sldId="2147483816"/>
            <pc:sldLayoutMk cId="3915645775" sldId="2147483828"/>
          </pc:sldLayoutMkLst>
          <pc:spChg chg="add mod">
            <ac:chgData name="Claire Newton" userId="013f4a4b-fec1-46c9-b37b-c37bda5f9542" providerId="ADAL" clId="{ACFA0F0B-0A64-42AE-9056-D45F343556C4}" dt="2025-12-03T13:50:43.149" v="106"/>
            <ac:spMkLst>
              <pc:docMk/>
              <pc:sldMasterMk cId="3614972287" sldId="2147483816"/>
              <pc:sldLayoutMk cId="3915645775" sldId="2147483828"/>
              <ac:spMk id="6" creationId="{A93579DA-E550-3C6D-5981-D12F2FFEE681}"/>
            </ac:spMkLst>
          </pc:spChg>
          <pc:spChg chg="mod">
            <ac:chgData name="Claire Newton" userId="013f4a4b-fec1-46c9-b37b-c37bda5f9542" providerId="ADAL" clId="{ACFA0F0B-0A64-42AE-9056-D45F343556C4}" dt="2025-12-03T13:59:14.231" v="301"/>
            <ac:spMkLst>
              <pc:docMk/>
              <pc:sldMasterMk cId="3614972287" sldId="2147483816"/>
              <pc:sldLayoutMk cId="3915645775" sldId="2147483828"/>
              <ac:spMk id="22" creationId="{629102C7-6F9A-601B-DD2E-095C86213EA1}"/>
            </ac:spMkLst>
          </pc:spChg>
          <pc:grpChg chg="del">
            <ac:chgData name="Claire Newton" userId="013f4a4b-fec1-46c9-b37b-c37bda5f9542" providerId="ADAL" clId="{ACFA0F0B-0A64-42AE-9056-D45F343556C4}" dt="2025-12-03T13:50:42.690" v="105" actId="478"/>
            <ac:grpSpMkLst>
              <pc:docMk/>
              <pc:sldMasterMk cId="3614972287" sldId="2147483816"/>
              <pc:sldLayoutMk cId="3915645775" sldId="2147483828"/>
              <ac:grpSpMk id="13" creationId="{463367B0-D209-28B6-8627-352A12F9158E}"/>
            </ac:grpSpMkLst>
          </pc:grpChg>
          <pc:grpChg chg="add mod">
            <ac:chgData name="Claire Newton" userId="013f4a4b-fec1-46c9-b37b-c37bda5f9542" providerId="ADAL" clId="{ACFA0F0B-0A64-42AE-9056-D45F343556C4}" dt="2025-12-03T13:59:14.231" v="301"/>
            <ac:grpSpMkLst>
              <pc:docMk/>
              <pc:sldMasterMk cId="3614972287" sldId="2147483816"/>
              <pc:sldLayoutMk cId="3915645775" sldId="2147483828"/>
              <ac:grpSpMk id="21" creationId="{BE3D9C06-D425-8A30-EB82-4D513FB3489B}"/>
            </ac:grpSpMkLst>
          </pc:grpChg>
          <pc:picChg chg="del">
            <ac:chgData name="Claire Newton" userId="013f4a4b-fec1-46c9-b37b-c37bda5f9542" providerId="ADAL" clId="{ACFA0F0B-0A64-42AE-9056-D45F343556C4}" dt="2025-12-03T13:59:12.360" v="299" actId="478"/>
            <ac:picMkLst>
              <pc:docMk/>
              <pc:sldMasterMk cId="3614972287" sldId="2147483816"/>
              <pc:sldLayoutMk cId="3915645775" sldId="2147483828"/>
              <ac:picMk id="2" creationId="{84FF1825-DF90-C6BB-54DC-F3647C0AC173}"/>
            </ac:picMkLst>
          </pc:picChg>
          <pc:picChg chg="del">
            <ac:chgData name="Claire Newton" userId="013f4a4b-fec1-46c9-b37b-c37bda5f9542" providerId="ADAL" clId="{ACFA0F0B-0A64-42AE-9056-D45F343556C4}" dt="2025-12-03T13:59:11.452" v="298" actId="478"/>
            <ac:picMkLst>
              <pc:docMk/>
              <pc:sldMasterMk cId="3614972287" sldId="2147483816"/>
              <pc:sldLayoutMk cId="3915645775" sldId="2147483828"/>
              <ac:picMk id="4" creationId="{5EF4953D-E063-D493-8F53-3EA927CC43D3}"/>
            </ac:picMkLst>
          </pc:picChg>
          <pc:picChg chg="del">
            <ac:chgData name="Claire Newton" userId="013f4a4b-fec1-46c9-b37b-c37bda5f9542" providerId="ADAL" clId="{ACFA0F0B-0A64-42AE-9056-D45F343556C4}" dt="2025-12-03T13:59:10.774" v="297" actId="478"/>
            <ac:picMkLst>
              <pc:docMk/>
              <pc:sldMasterMk cId="3614972287" sldId="2147483816"/>
              <pc:sldLayoutMk cId="3915645775" sldId="2147483828"/>
              <ac:picMk id="5" creationId="{F3708646-765A-47CE-1B3E-815CB826A1F5}"/>
            </ac:picMkLst>
          </pc:picChg>
          <pc:picChg chg="del">
            <ac:chgData name="Claire Newton" userId="013f4a4b-fec1-46c9-b37b-c37bda5f9542" providerId="ADAL" clId="{ACFA0F0B-0A64-42AE-9056-D45F343556C4}" dt="2025-12-03T13:59:13.292" v="300" actId="478"/>
            <ac:picMkLst>
              <pc:docMk/>
              <pc:sldMasterMk cId="3614972287" sldId="2147483816"/>
              <pc:sldLayoutMk cId="3915645775" sldId="2147483828"/>
              <ac:picMk id="7" creationId="{F79EAE1E-DF67-3A61-EF58-134B59E3838A}"/>
            </ac:picMkLst>
          </pc:picChg>
          <pc:picChg chg="mod">
            <ac:chgData name="Claire Newton" userId="013f4a4b-fec1-46c9-b37b-c37bda5f9542" providerId="ADAL" clId="{ACFA0F0B-0A64-42AE-9056-D45F343556C4}" dt="2025-12-03T13:59:14.231" v="301"/>
            <ac:picMkLst>
              <pc:docMk/>
              <pc:sldMasterMk cId="3614972287" sldId="2147483816"/>
              <pc:sldLayoutMk cId="3915645775" sldId="2147483828"/>
              <ac:picMk id="23" creationId="{F2971295-1CA8-A22A-7F84-A39C3F2B49B0}"/>
            </ac:picMkLst>
          </pc:picChg>
          <pc:picChg chg="mod">
            <ac:chgData name="Claire Newton" userId="013f4a4b-fec1-46c9-b37b-c37bda5f9542" providerId="ADAL" clId="{ACFA0F0B-0A64-42AE-9056-D45F343556C4}" dt="2025-12-03T13:59:14.231" v="301"/>
            <ac:picMkLst>
              <pc:docMk/>
              <pc:sldMasterMk cId="3614972287" sldId="2147483816"/>
              <pc:sldLayoutMk cId="3915645775" sldId="2147483828"/>
              <ac:picMk id="24" creationId="{0B5F5070-4AE3-A372-2732-9D9A0BB570C5}"/>
            </ac:picMkLst>
          </pc:picChg>
          <pc:picChg chg="mod">
            <ac:chgData name="Claire Newton" userId="013f4a4b-fec1-46c9-b37b-c37bda5f9542" providerId="ADAL" clId="{ACFA0F0B-0A64-42AE-9056-D45F343556C4}" dt="2025-12-03T13:59:14.231" v="301"/>
            <ac:picMkLst>
              <pc:docMk/>
              <pc:sldMasterMk cId="3614972287" sldId="2147483816"/>
              <pc:sldLayoutMk cId="3915645775" sldId="2147483828"/>
              <ac:picMk id="25" creationId="{A95F202B-BA08-3FCC-B9BE-9C917E465C92}"/>
            </ac:picMkLst>
          </pc:picChg>
        </pc:sldLayoutChg>
        <pc:sldLayoutChg chg="addSp delSp modSp mod">
          <pc:chgData name="Claire Newton" userId="013f4a4b-fec1-46c9-b37b-c37bda5f9542" providerId="ADAL" clId="{ACFA0F0B-0A64-42AE-9056-D45F343556C4}" dt="2025-12-03T13:51:04.741" v="113" actId="14100"/>
          <pc:sldLayoutMkLst>
            <pc:docMk/>
            <pc:sldMasterMk cId="3614972287" sldId="2147483816"/>
            <pc:sldLayoutMk cId="147480807" sldId="2147483829"/>
          </pc:sldLayoutMkLst>
          <pc:spChg chg="add mod">
            <ac:chgData name="Claire Newton" userId="013f4a4b-fec1-46c9-b37b-c37bda5f9542" providerId="ADAL" clId="{ACFA0F0B-0A64-42AE-9056-D45F343556C4}" dt="2025-12-03T13:50:48.347" v="108"/>
            <ac:spMkLst>
              <pc:docMk/>
              <pc:sldMasterMk cId="3614972287" sldId="2147483816"/>
              <pc:sldLayoutMk cId="147480807" sldId="2147483829"/>
              <ac:spMk id="2" creationId="{84C6C6C6-96B0-705B-8D57-51F923E23CD0}"/>
            </ac:spMkLst>
          </pc:spChg>
          <pc:spChg chg="del">
            <ac:chgData name="Claire Newton" userId="013f4a4b-fec1-46c9-b37b-c37bda5f9542" providerId="ADAL" clId="{ACFA0F0B-0A64-42AE-9056-D45F343556C4}" dt="2025-12-03T13:51:00.659" v="112" actId="478"/>
            <ac:spMkLst>
              <pc:docMk/>
              <pc:sldMasterMk cId="3614972287" sldId="2147483816"/>
              <pc:sldLayoutMk cId="147480807" sldId="2147483829"/>
              <ac:spMk id="6" creationId="{FBD02E96-0D2F-1FF0-99D9-BFCB565859E1}"/>
            </ac:spMkLst>
          </pc:spChg>
          <pc:grpChg chg="del">
            <ac:chgData name="Claire Newton" userId="013f4a4b-fec1-46c9-b37b-c37bda5f9542" providerId="ADAL" clId="{ACFA0F0B-0A64-42AE-9056-D45F343556C4}" dt="2025-12-03T13:50:47.888" v="107" actId="478"/>
            <ac:grpSpMkLst>
              <pc:docMk/>
              <pc:sldMasterMk cId="3614972287" sldId="2147483816"/>
              <pc:sldLayoutMk cId="147480807" sldId="2147483829"/>
              <ac:grpSpMk id="17" creationId="{8A7E6FAD-2978-BCD2-165C-6C3353DEC7EC}"/>
            </ac:grpSpMkLst>
          </pc:grpChg>
          <pc:cxnChg chg="mod">
            <ac:chgData name="Claire Newton" userId="013f4a4b-fec1-46c9-b37b-c37bda5f9542" providerId="ADAL" clId="{ACFA0F0B-0A64-42AE-9056-D45F343556C4}" dt="2025-12-03T13:51:04.741" v="113" actId="14100"/>
            <ac:cxnSpMkLst>
              <pc:docMk/>
              <pc:sldMasterMk cId="3614972287" sldId="2147483816"/>
              <pc:sldLayoutMk cId="147480807" sldId="2147483829"/>
              <ac:cxnSpMk id="13" creationId="{76F9D1B3-CD70-BD2C-302E-237C879E5F7C}"/>
            </ac:cxnSpMkLst>
          </pc:cxnChg>
        </pc:sldLayoutChg>
        <pc:sldLayoutChg chg="addSp delSp modSp mod">
          <pc:chgData name="Claire Newton" userId="013f4a4b-fec1-46c9-b37b-c37bda5f9542" providerId="ADAL" clId="{ACFA0F0B-0A64-42AE-9056-D45F343556C4}" dt="2025-12-03T13:51:22.822" v="118" actId="14100"/>
          <pc:sldLayoutMkLst>
            <pc:docMk/>
            <pc:sldMasterMk cId="3614972287" sldId="2147483816"/>
            <pc:sldLayoutMk cId="1270710232" sldId="2147483830"/>
          </pc:sldLayoutMkLst>
          <pc:spChg chg="add mod">
            <ac:chgData name="Claire Newton" userId="013f4a4b-fec1-46c9-b37b-c37bda5f9542" providerId="ADAL" clId="{ACFA0F0B-0A64-42AE-9056-D45F343556C4}" dt="2025-12-03T13:50:53.035" v="110"/>
            <ac:spMkLst>
              <pc:docMk/>
              <pc:sldMasterMk cId="3614972287" sldId="2147483816"/>
              <pc:sldLayoutMk cId="1270710232" sldId="2147483830"/>
              <ac:spMk id="2" creationId="{5A46B3FB-FD6E-5EAE-03F0-FE6D96ED8BCC}"/>
            </ac:spMkLst>
          </pc:spChg>
          <pc:spChg chg="del">
            <ac:chgData name="Claire Newton" userId="013f4a4b-fec1-46c9-b37b-c37bda5f9542" providerId="ADAL" clId="{ACFA0F0B-0A64-42AE-9056-D45F343556C4}" dt="2025-12-03T13:50:57.456" v="111" actId="478"/>
            <ac:spMkLst>
              <pc:docMk/>
              <pc:sldMasterMk cId="3614972287" sldId="2147483816"/>
              <pc:sldLayoutMk cId="1270710232" sldId="2147483830"/>
              <ac:spMk id="6" creationId="{FBD02E96-0D2F-1FF0-99D9-BFCB565859E1}"/>
            </ac:spMkLst>
          </pc:spChg>
          <pc:grpChg chg="del">
            <ac:chgData name="Claire Newton" userId="013f4a4b-fec1-46c9-b37b-c37bda5f9542" providerId="ADAL" clId="{ACFA0F0B-0A64-42AE-9056-D45F343556C4}" dt="2025-12-03T13:50:52.431" v="109" actId="478"/>
            <ac:grpSpMkLst>
              <pc:docMk/>
              <pc:sldMasterMk cId="3614972287" sldId="2147483816"/>
              <pc:sldLayoutMk cId="1270710232" sldId="2147483830"/>
              <ac:grpSpMk id="17" creationId="{8A7E6FAD-2978-BCD2-165C-6C3353DEC7EC}"/>
            </ac:grpSpMkLst>
          </pc:grpChg>
          <pc:cxnChg chg="mod">
            <ac:chgData name="Claire Newton" userId="013f4a4b-fec1-46c9-b37b-c37bda5f9542" providerId="ADAL" clId="{ACFA0F0B-0A64-42AE-9056-D45F343556C4}" dt="2025-12-03T13:51:22.822" v="118" actId="14100"/>
            <ac:cxnSpMkLst>
              <pc:docMk/>
              <pc:sldMasterMk cId="3614972287" sldId="2147483816"/>
              <pc:sldLayoutMk cId="1270710232" sldId="2147483830"/>
              <ac:cxnSpMk id="13" creationId="{76F9D1B3-CD70-BD2C-302E-237C879E5F7C}"/>
            </ac:cxnSpMkLst>
          </pc:cxnChg>
        </pc:sldLayoutChg>
        <pc:sldLayoutChg chg="addSp delSp modSp mod">
          <pc:chgData name="Claire Newton" userId="013f4a4b-fec1-46c9-b37b-c37bda5f9542" providerId="ADAL" clId="{ACFA0F0B-0A64-42AE-9056-D45F343556C4}" dt="2025-12-03T13:51:39.865" v="122"/>
          <pc:sldLayoutMkLst>
            <pc:docMk/>
            <pc:sldMasterMk cId="3614972287" sldId="2147483816"/>
            <pc:sldLayoutMk cId="1509110027" sldId="2147483831"/>
          </pc:sldLayoutMkLst>
          <pc:spChg chg="add mod">
            <ac:chgData name="Claire Newton" userId="013f4a4b-fec1-46c9-b37b-c37bda5f9542" providerId="ADAL" clId="{ACFA0F0B-0A64-42AE-9056-D45F343556C4}" dt="2025-12-03T13:51:39.865" v="122"/>
            <ac:spMkLst>
              <pc:docMk/>
              <pc:sldMasterMk cId="3614972287" sldId="2147483816"/>
              <pc:sldLayoutMk cId="1509110027" sldId="2147483831"/>
              <ac:spMk id="4" creationId="{220BCD09-F64C-87A4-00A5-EC816CE0242F}"/>
            </ac:spMkLst>
          </pc:spChg>
          <pc:spChg chg="del">
            <ac:chgData name="Claire Newton" userId="013f4a4b-fec1-46c9-b37b-c37bda5f9542" providerId="ADAL" clId="{ACFA0F0B-0A64-42AE-9056-D45F343556C4}" dt="2025-12-03T13:51:30.349" v="119" actId="478"/>
            <ac:spMkLst>
              <pc:docMk/>
              <pc:sldMasterMk cId="3614972287" sldId="2147483816"/>
              <pc:sldLayoutMk cId="1509110027" sldId="2147483831"/>
              <ac:spMk id="6" creationId="{FBD02E96-0D2F-1FF0-99D9-BFCB565859E1}"/>
            </ac:spMkLst>
          </pc:spChg>
          <pc:grpChg chg="del">
            <ac:chgData name="Claire Newton" userId="013f4a4b-fec1-46c9-b37b-c37bda5f9542" providerId="ADAL" clId="{ACFA0F0B-0A64-42AE-9056-D45F343556C4}" dt="2025-12-03T13:51:38.737" v="121" actId="478"/>
            <ac:grpSpMkLst>
              <pc:docMk/>
              <pc:sldMasterMk cId="3614972287" sldId="2147483816"/>
              <pc:sldLayoutMk cId="1509110027" sldId="2147483831"/>
              <ac:grpSpMk id="17" creationId="{8A7E6FAD-2978-BCD2-165C-6C3353DEC7EC}"/>
            </ac:grpSpMkLst>
          </pc:grpChg>
          <pc:cxnChg chg="mod">
            <ac:chgData name="Claire Newton" userId="013f4a4b-fec1-46c9-b37b-c37bda5f9542" providerId="ADAL" clId="{ACFA0F0B-0A64-42AE-9056-D45F343556C4}" dt="2025-12-03T13:51:33.582" v="120" actId="14100"/>
            <ac:cxnSpMkLst>
              <pc:docMk/>
              <pc:sldMasterMk cId="3614972287" sldId="2147483816"/>
              <pc:sldLayoutMk cId="1509110027" sldId="2147483831"/>
              <ac:cxnSpMk id="13" creationId="{76F9D1B3-CD70-BD2C-302E-237C879E5F7C}"/>
            </ac:cxnSpMkLst>
          </pc:cxnChg>
        </pc:sldLayoutChg>
        <pc:sldLayoutChg chg="addSp delSp modSp mod">
          <pc:chgData name="Claire Newton" userId="013f4a4b-fec1-46c9-b37b-c37bda5f9542" providerId="ADAL" clId="{ACFA0F0B-0A64-42AE-9056-D45F343556C4}" dt="2025-12-03T13:51:44.193" v="124"/>
          <pc:sldLayoutMkLst>
            <pc:docMk/>
            <pc:sldMasterMk cId="3614972287" sldId="2147483816"/>
            <pc:sldLayoutMk cId="404077738" sldId="2147483832"/>
          </pc:sldLayoutMkLst>
          <pc:spChg chg="add mod">
            <ac:chgData name="Claire Newton" userId="013f4a4b-fec1-46c9-b37b-c37bda5f9542" providerId="ADAL" clId="{ACFA0F0B-0A64-42AE-9056-D45F343556C4}" dt="2025-12-03T13:51:44.193" v="124"/>
            <ac:spMkLst>
              <pc:docMk/>
              <pc:sldMasterMk cId="3614972287" sldId="2147483816"/>
              <pc:sldLayoutMk cId="404077738" sldId="2147483832"/>
              <ac:spMk id="12" creationId="{00ACFB9D-BB71-FA42-E7F4-0383E4D270BB}"/>
            </ac:spMkLst>
          </pc:spChg>
          <pc:grpChg chg="del">
            <ac:chgData name="Claire Newton" userId="013f4a4b-fec1-46c9-b37b-c37bda5f9542" providerId="ADAL" clId="{ACFA0F0B-0A64-42AE-9056-D45F343556C4}" dt="2025-12-03T13:51:43.545" v="123" actId="478"/>
            <ac:grpSpMkLst>
              <pc:docMk/>
              <pc:sldMasterMk cId="3614972287" sldId="2147483816"/>
              <pc:sldLayoutMk cId="404077738" sldId="2147483832"/>
              <ac:grpSpMk id="7" creationId="{99C76DD2-E5E4-B219-D1DD-65972F089B70}"/>
            </ac:grpSpMkLst>
          </pc:gr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78A76-0122-472D-BCB1-D59F40B8D94C}" type="datetimeFigureOut">
              <a:rPr lang="en-GB" smtClean="0"/>
              <a:t>04/12/2025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64CA99-2498-44AD-B754-5CE34620CD69}" type="slidenum">
              <a:rPr lang="en-GB" smtClean="0"/>
              <a:t>‹#›</a:t>
            </a:fld>
            <a:endParaRPr lang="en-GB"/>
          </a:p>
        </p:txBody>
      </p:sp>
    </p:spTree>
    <p:extLst>
      <p:ext uri="{BB962C8B-B14F-4D97-AF65-F5344CB8AC3E}">
        <p14:creationId xmlns:p14="http://schemas.microsoft.com/office/powerpoint/2010/main" val="140176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Ideally project what is on your demo unit onto a big screen, for all to see</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201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5" dirty="0">
                <a:solidFill>
                  <a:srgbClr val="425563"/>
                </a:solidFill>
                <a:latin typeface="Arial"/>
                <a:cs typeface="Arial"/>
              </a:rPr>
              <a:t>Failure</a:t>
            </a:r>
            <a:r>
              <a:rPr lang="en-US" sz="1200" b="0" spc="20" dirty="0">
                <a:solidFill>
                  <a:srgbClr val="425563"/>
                </a:solidFill>
                <a:latin typeface="Arial"/>
                <a:cs typeface="Arial"/>
              </a:rPr>
              <a:t> </a:t>
            </a:r>
            <a:r>
              <a:rPr lang="en-US" sz="1200" b="0" dirty="0">
                <a:solidFill>
                  <a:srgbClr val="425563"/>
                </a:solidFill>
                <a:latin typeface="Arial"/>
                <a:cs typeface="Arial"/>
              </a:rPr>
              <a:t>to</a:t>
            </a:r>
            <a:r>
              <a:rPr lang="en-US" sz="1200" b="0" spc="65" dirty="0">
                <a:solidFill>
                  <a:srgbClr val="425563"/>
                </a:solidFill>
                <a:latin typeface="Arial"/>
                <a:cs typeface="Arial"/>
              </a:rPr>
              <a:t> </a:t>
            </a:r>
            <a:r>
              <a:rPr lang="en-US" sz="1200" b="0" spc="-5" dirty="0">
                <a:solidFill>
                  <a:srgbClr val="425563"/>
                </a:solidFill>
                <a:latin typeface="Arial"/>
                <a:cs typeface="Arial"/>
              </a:rPr>
              <a:t>lock</a:t>
            </a:r>
            <a:r>
              <a:rPr lang="en-US" sz="1200" b="0" spc="70" dirty="0">
                <a:solidFill>
                  <a:srgbClr val="425563"/>
                </a:solidFill>
                <a:latin typeface="Arial"/>
                <a:cs typeface="Arial"/>
              </a:rPr>
              <a:t> </a:t>
            </a:r>
            <a:r>
              <a:rPr lang="en-US" sz="1200" b="0" dirty="0">
                <a:solidFill>
                  <a:srgbClr val="425563"/>
                </a:solidFill>
                <a:latin typeface="Arial"/>
                <a:cs typeface="Arial"/>
              </a:rPr>
              <a:t>the </a:t>
            </a:r>
            <a:r>
              <a:rPr lang="en-US" sz="1200" b="0" spc="-5" dirty="0">
                <a:solidFill>
                  <a:srgbClr val="425563"/>
                </a:solidFill>
                <a:latin typeface="Arial"/>
                <a:cs typeface="Arial"/>
              </a:rPr>
              <a:t>lid</a:t>
            </a:r>
            <a:r>
              <a:rPr lang="en-US" sz="1200" b="0" spc="75" dirty="0">
                <a:solidFill>
                  <a:srgbClr val="425563"/>
                </a:solidFill>
                <a:latin typeface="Arial"/>
                <a:cs typeface="Arial"/>
              </a:rPr>
              <a:t> </a:t>
            </a:r>
            <a:r>
              <a:rPr lang="en-US" sz="1200" b="0" spc="-5" dirty="0">
                <a:solidFill>
                  <a:srgbClr val="425563"/>
                </a:solidFill>
                <a:latin typeface="Arial"/>
                <a:cs typeface="Arial"/>
              </a:rPr>
              <a:t>can result</a:t>
            </a:r>
            <a:r>
              <a:rPr lang="en-US" sz="1200" b="0" spc="70" dirty="0">
                <a:solidFill>
                  <a:srgbClr val="425563"/>
                </a:solidFill>
                <a:latin typeface="Arial"/>
                <a:cs typeface="Arial"/>
              </a:rPr>
              <a:t> </a:t>
            </a:r>
            <a:r>
              <a:rPr lang="en-US" sz="1200" b="0" spc="-5" dirty="0">
                <a:solidFill>
                  <a:srgbClr val="425563"/>
                </a:solidFill>
                <a:latin typeface="Arial"/>
                <a:cs typeface="Arial"/>
              </a:rPr>
              <a:t>in</a:t>
            </a:r>
            <a:r>
              <a:rPr lang="en-US" sz="1200" b="0" spc="70" dirty="0">
                <a:solidFill>
                  <a:srgbClr val="425563"/>
                </a:solidFill>
                <a:latin typeface="Arial"/>
                <a:cs typeface="Arial"/>
              </a:rPr>
              <a:t> </a:t>
            </a:r>
            <a:r>
              <a:rPr lang="en-US" sz="1200" b="0" dirty="0">
                <a:solidFill>
                  <a:srgbClr val="425563"/>
                </a:solidFill>
                <a:latin typeface="Arial"/>
                <a:cs typeface="Arial"/>
              </a:rPr>
              <a:t>the</a:t>
            </a:r>
            <a:r>
              <a:rPr lang="en-US" sz="1200" b="0" spc="60" dirty="0">
                <a:solidFill>
                  <a:srgbClr val="425563"/>
                </a:solidFill>
                <a:latin typeface="Arial"/>
                <a:cs typeface="Arial"/>
              </a:rPr>
              <a:t> </a:t>
            </a:r>
            <a:r>
              <a:rPr lang="en-US" sz="1200" b="0" spc="-5" dirty="0">
                <a:solidFill>
                  <a:srgbClr val="425563"/>
                </a:solidFill>
                <a:latin typeface="Arial"/>
                <a:cs typeface="Arial"/>
              </a:rPr>
              <a:t>assay</a:t>
            </a:r>
            <a:r>
              <a:rPr lang="en-US" sz="1200" b="0" spc="55" dirty="0">
                <a:solidFill>
                  <a:srgbClr val="425563"/>
                </a:solidFill>
                <a:latin typeface="Arial"/>
                <a:cs typeface="Arial"/>
              </a:rPr>
              <a:t> </a:t>
            </a:r>
            <a:r>
              <a:rPr lang="en-US" sz="1200" b="0" dirty="0">
                <a:solidFill>
                  <a:srgbClr val="425563"/>
                </a:solidFill>
                <a:latin typeface="Arial"/>
                <a:cs typeface="Arial"/>
              </a:rPr>
              <a:t>tube</a:t>
            </a:r>
            <a:r>
              <a:rPr lang="en-US" sz="1200" b="0" spc="55" dirty="0">
                <a:solidFill>
                  <a:srgbClr val="425563"/>
                </a:solidFill>
                <a:latin typeface="Arial"/>
                <a:cs typeface="Arial"/>
              </a:rPr>
              <a:t> </a:t>
            </a:r>
            <a:r>
              <a:rPr lang="en-US" sz="1200" b="0" spc="-5" dirty="0">
                <a:solidFill>
                  <a:srgbClr val="425563"/>
                </a:solidFill>
                <a:latin typeface="Arial"/>
                <a:cs typeface="Arial"/>
              </a:rPr>
              <a:t>moving</a:t>
            </a:r>
            <a:r>
              <a:rPr lang="en-US" sz="1200" b="0" spc="65" dirty="0">
                <a:solidFill>
                  <a:srgbClr val="425563"/>
                </a:solidFill>
                <a:latin typeface="Arial"/>
                <a:cs typeface="Arial"/>
              </a:rPr>
              <a:t> </a:t>
            </a:r>
            <a:r>
              <a:rPr lang="en-US" sz="1200" b="0" spc="-5" dirty="0">
                <a:solidFill>
                  <a:srgbClr val="425563"/>
                </a:solidFill>
                <a:latin typeface="Arial"/>
                <a:cs typeface="Arial"/>
              </a:rPr>
              <a:t>when </a:t>
            </a:r>
            <a:r>
              <a:rPr lang="en-US" sz="1200" b="0" spc="-430" dirty="0">
                <a:solidFill>
                  <a:srgbClr val="425563"/>
                </a:solidFill>
                <a:latin typeface="Arial"/>
                <a:cs typeface="Arial"/>
              </a:rPr>
              <a:t> </a:t>
            </a:r>
            <a:r>
              <a:rPr lang="en-US" sz="1200" b="0" spc="-5" dirty="0">
                <a:solidFill>
                  <a:srgbClr val="425563"/>
                </a:solidFill>
                <a:latin typeface="Arial"/>
                <a:cs typeface="Arial"/>
              </a:rPr>
              <a:t>inserting</a:t>
            </a:r>
            <a:r>
              <a:rPr lang="en-US" sz="1200" b="0" spc="-10" dirty="0">
                <a:solidFill>
                  <a:srgbClr val="425563"/>
                </a:solidFill>
                <a:latin typeface="Arial"/>
                <a:cs typeface="Arial"/>
              </a:rPr>
              <a:t> </a:t>
            </a:r>
            <a:r>
              <a:rPr lang="en-US" sz="1200" b="0" spc="-5" dirty="0">
                <a:solidFill>
                  <a:srgbClr val="425563"/>
                </a:solidFill>
                <a:latin typeface="Arial"/>
                <a:cs typeface="Arial"/>
              </a:rPr>
              <a:t>into</a:t>
            </a:r>
            <a:r>
              <a:rPr lang="en-US" sz="1200" b="0" spc="50" dirty="0">
                <a:solidFill>
                  <a:srgbClr val="425563"/>
                </a:solidFill>
                <a:latin typeface="Arial"/>
                <a:cs typeface="Arial"/>
              </a:rPr>
              <a:t> </a:t>
            </a:r>
            <a:r>
              <a:rPr lang="en-US" sz="1200" b="0" dirty="0">
                <a:solidFill>
                  <a:srgbClr val="425563"/>
                </a:solidFill>
                <a:latin typeface="Arial"/>
                <a:cs typeface="Arial"/>
              </a:rPr>
              <a:t>the </a:t>
            </a:r>
            <a:r>
              <a:rPr lang="en-US" sz="1200" b="0" spc="-5" dirty="0">
                <a:solidFill>
                  <a:srgbClr val="425563"/>
                </a:solidFill>
                <a:latin typeface="Arial"/>
                <a:cs typeface="Arial"/>
              </a:rPr>
              <a:t>Genedrive System which</a:t>
            </a:r>
            <a:r>
              <a:rPr lang="en-US" sz="1200" b="0" spc="-10" dirty="0">
                <a:solidFill>
                  <a:srgbClr val="425563"/>
                </a:solidFill>
                <a:latin typeface="Arial"/>
                <a:cs typeface="Arial"/>
              </a:rPr>
              <a:t> </a:t>
            </a:r>
            <a:r>
              <a:rPr lang="en-US" sz="1200" b="0" spc="-5" dirty="0">
                <a:solidFill>
                  <a:srgbClr val="425563"/>
                </a:solidFill>
                <a:latin typeface="Arial"/>
                <a:cs typeface="Arial"/>
              </a:rPr>
              <a:t>can</a:t>
            </a:r>
            <a:r>
              <a:rPr lang="en-US" sz="1200" b="0" spc="-10" dirty="0">
                <a:solidFill>
                  <a:srgbClr val="425563"/>
                </a:solidFill>
                <a:latin typeface="Arial"/>
                <a:cs typeface="Arial"/>
              </a:rPr>
              <a:t> </a:t>
            </a:r>
            <a:r>
              <a:rPr lang="en-US" sz="1200" b="0" spc="-5" dirty="0">
                <a:solidFill>
                  <a:srgbClr val="425563"/>
                </a:solidFill>
                <a:latin typeface="Arial"/>
                <a:cs typeface="Arial"/>
              </a:rPr>
              <a:t>cause</a:t>
            </a:r>
            <a:r>
              <a:rPr lang="en-US" sz="1200" b="0" spc="-10" dirty="0">
                <a:solidFill>
                  <a:srgbClr val="425563"/>
                </a:solidFill>
                <a:latin typeface="Arial"/>
                <a:cs typeface="Arial"/>
              </a:rPr>
              <a:t> </a:t>
            </a:r>
            <a:r>
              <a:rPr lang="en-US" sz="1200" b="0" dirty="0">
                <a:solidFill>
                  <a:srgbClr val="425563"/>
                </a:solidFill>
                <a:latin typeface="Arial"/>
                <a:cs typeface="Arial"/>
              </a:rPr>
              <a:t>test</a:t>
            </a:r>
            <a:r>
              <a:rPr lang="en-US" sz="1200" b="0" spc="65" dirty="0">
                <a:solidFill>
                  <a:srgbClr val="425563"/>
                </a:solidFill>
                <a:latin typeface="Arial"/>
                <a:cs typeface="Arial"/>
              </a:rPr>
              <a:t> </a:t>
            </a:r>
            <a:r>
              <a:rPr lang="en-US" sz="1200" b="0" dirty="0">
                <a:solidFill>
                  <a:srgbClr val="425563"/>
                </a:solidFill>
                <a:latin typeface="Arial"/>
                <a:cs typeface="Arial"/>
              </a:rPr>
              <a:t>failure</a:t>
            </a:r>
            <a:endParaRPr lang="en-US" sz="1200" b="0" dirty="0">
              <a:latin typeface="Arial"/>
              <a:cs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34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803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Tubes are made from polycarbonate and will withstand vigorous flicking.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solidFill>
                  <a:srgbClr val="425563"/>
                </a:solidFill>
                <a:latin typeface="Arial"/>
                <a:cs typeface="Arial"/>
              </a:rPr>
              <a:t>Check</a:t>
            </a:r>
            <a:r>
              <a:rPr lang="en-US" sz="1200" spc="-15" dirty="0">
                <a:solidFill>
                  <a:srgbClr val="425563"/>
                </a:solidFill>
                <a:latin typeface="Arial"/>
                <a:cs typeface="Arial"/>
              </a:rPr>
              <a:t> </a:t>
            </a:r>
            <a:r>
              <a:rPr lang="en-US" sz="1200" spc="-5" dirty="0">
                <a:solidFill>
                  <a:srgbClr val="425563"/>
                </a:solidFill>
                <a:latin typeface="Arial"/>
                <a:cs typeface="Arial"/>
              </a:rPr>
              <a:t>that</a:t>
            </a:r>
            <a:r>
              <a:rPr lang="en-US" sz="1200" spc="-10" dirty="0">
                <a:solidFill>
                  <a:srgbClr val="425563"/>
                </a:solidFill>
                <a:latin typeface="Arial"/>
                <a:cs typeface="Arial"/>
              </a:rPr>
              <a:t> </a:t>
            </a:r>
            <a:r>
              <a:rPr lang="en-US" sz="1200" spc="-5" dirty="0">
                <a:solidFill>
                  <a:srgbClr val="425563"/>
                </a:solidFill>
                <a:latin typeface="Arial"/>
                <a:cs typeface="Arial"/>
              </a:rPr>
              <a:t>the</a:t>
            </a:r>
            <a:r>
              <a:rPr lang="en-US" sz="1200" spc="-10" dirty="0">
                <a:solidFill>
                  <a:srgbClr val="425563"/>
                </a:solidFill>
                <a:latin typeface="Arial"/>
                <a:cs typeface="Arial"/>
              </a:rPr>
              <a:t> </a:t>
            </a:r>
            <a:r>
              <a:rPr lang="en-US" sz="1200" spc="-5" dirty="0">
                <a:solidFill>
                  <a:srgbClr val="425563"/>
                </a:solidFill>
                <a:latin typeface="Arial"/>
                <a:cs typeface="Arial"/>
              </a:rPr>
              <a:t>liquid</a:t>
            </a:r>
            <a:r>
              <a:rPr lang="en-US" sz="1200" spc="-10" dirty="0">
                <a:solidFill>
                  <a:srgbClr val="425563"/>
                </a:solidFill>
                <a:latin typeface="Arial"/>
                <a:cs typeface="Arial"/>
              </a:rPr>
              <a:t> </a:t>
            </a:r>
            <a:r>
              <a:rPr lang="en-US" sz="1200" spc="-5" dirty="0">
                <a:solidFill>
                  <a:srgbClr val="425563"/>
                </a:solidFill>
                <a:latin typeface="Arial"/>
                <a:cs typeface="Arial"/>
              </a:rPr>
              <a:t>level</a:t>
            </a:r>
            <a:r>
              <a:rPr lang="en-US" sz="1200" spc="-10" dirty="0">
                <a:solidFill>
                  <a:srgbClr val="425563"/>
                </a:solidFill>
                <a:latin typeface="Arial"/>
                <a:cs typeface="Arial"/>
              </a:rPr>
              <a:t> </a:t>
            </a:r>
            <a:r>
              <a:rPr lang="en-US" sz="1200" spc="-5" dirty="0">
                <a:solidFill>
                  <a:srgbClr val="425563"/>
                </a:solidFill>
                <a:latin typeface="Arial"/>
                <a:cs typeface="Arial"/>
              </a:rPr>
              <a:t>is</a:t>
            </a:r>
            <a:r>
              <a:rPr lang="en-US" sz="1200" spc="-10" dirty="0">
                <a:solidFill>
                  <a:srgbClr val="425563"/>
                </a:solidFill>
                <a:latin typeface="Arial"/>
                <a:cs typeface="Arial"/>
              </a:rPr>
              <a:t> </a:t>
            </a:r>
            <a:r>
              <a:rPr lang="en-US" sz="1200" dirty="0">
                <a:solidFill>
                  <a:srgbClr val="425563"/>
                </a:solidFill>
                <a:latin typeface="Arial"/>
                <a:cs typeface="Arial"/>
              </a:rPr>
              <a:t>correct</a:t>
            </a:r>
            <a:r>
              <a:rPr lang="en-US" sz="1200" spc="-10" dirty="0">
                <a:solidFill>
                  <a:srgbClr val="425563"/>
                </a:solidFill>
                <a:latin typeface="Arial"/>
                <a:cs typeface="Arial"/>
              </a:rPr>
              <a:t> </a:t>
            </a:r>
            <a:r>
              <a:rPr lang="en-US" sz="1200" spc="-5" dirty="0">
                <a:solidFill>
                  <a:srgbClr val="425563"/>
                </a:solidFill>
                <a:latin typeface="Arial"/>
                <a:cs typeface="Arial"/>
              </a:rPr>
              <a:t>before</a:t>
            </a:r>
            <a:r>
              <a:rPr lang="en-US" sz="1200" spc="40" dirty="0">
                <a:solidFill>
                  <a:srgbClr val="425563"/>
                </a:solidFill>
                <a:latin typeface="Arial"/>
                <a:cs typeface="Arial"/>
              </a:rPr>
              <a:t> </a:t>
            </a:r>
            <a:r>
              <a:rPr lang="en-US" sz="1200" spc="-5" dirty="0">
                <a:solidFill>
                  <a:srgbClr val="425563"/>
                </a:solidFill>
                <a:latin typeface="Arial"/>
                <a:cs typeface="Arial"/>
              </a:rPr>
              <a:t>proceeding</a:t>
            </a: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052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573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065" marR="5080" algn="just">
              <a:lnSpc>
                <a:spcPts val="1730"/>
              </a:lnSpc>
              <a:spcBef>
                <a:spcPts val="315"/>
              </a:spcBef>
              <a:buSzPct val="81250"/>
              <a:tabLst>
                <a:tab pos="297815" algn="l"/>
                <a:tab pos="298450" algn="l"/>
              </a:tabLst>
            </a:pPr>
            <a:r>
              <a:rPr lang="en-GB" sz="1200" spc="-5" dirty="0">
                <a:solidFill>
                  <a:srgbClr val="425563"/>
                </a:solidFill>
                <a:latin typeface="Arial"/>
                <a:cs typeface="Arial"/>
              </a:rPr>
              <a:t>The assay cartridge will only insert in one orientation</a:t>
            </a:r>
          </a:p>
          <a:p>
            <a:pPr marL="12065" marR="5080" algn="just">
              <a:lnSpc>
                <a:spcPts val="1730"/>
              </a:lnSpc>
              <a:spcBef>
                <a:spcPts val="315"/>
              </a:spcBef>
              <a:buSzPct val="81250"/>
              <a:tabLst>
                <a:tab pos="297815" algn="l"/>
                <a:tab pos="298450" algn="l"/>
              </a:tabLst>
            </a:pPr>
            <a:r>
              <a:rPr lang="en-GB" sz="1200" spc="-5" dirty="0">
                <a:solidFill>
                  <a:srgbClr val="425563"/>
                </a:solidFill>
                <a:latin typeface="Arial"/>
                <a:cs typeface="Arial"/>
              </a:rPr>
              <a:t>If a valid cartridge is inserted you will hear a beep tone to confirm</a:t>
            </a:r>
          </a:p>
          <a:p>
            <a:pPr marL="12065" marR="5080" algn="just">
              <a:lnSpc>
                <a:spcPts val="1730"/>
              </a:lnSpc>
              <a:spcBef>
                <a:spcPts val="315"/>
              </a:spcBef>
              <a:buSzPct val="81250"/>
              <a:tabLst>
                <a:tab pos="297815" algn="l"/>
                <a:tab pos="298450" algn="l"/>
              </a:tabLst>
            </a:pPr>
            <a:r>
              <a:rPr lang="en-GB" sz="1200" spc="-5" dirty="0">
                <a:solidFill>
                  <a:srgbClr val="425563"/>
                </a:solidFill>
                <a:latin typeface="Arial"/>
                <a:cs typeface="Arial"/>
              </a:rPr>
              <a:t>DO NOT disturb or move the </a:t>
            </a:r>
            <a:r>
              <a:rPr lang="en-GB" sz="1200" spc="-5" dirty="0" err="1">
                <a:solidFill>
                  <a:srgbClr val="425563"/>
                </a:solidFill>
                <a:latin typeface="Arial"/>
                <a:cs typeface="Arial"/>
              </a:rPr>
              <a:t>Genedrive</a:t>
            </a:r>
            <a:r>
              <a:rPr lang="en-GB" sz="1200" spc="-5" baseline="30000" dirty="0">
                <a:solidFill>
                  <a:srgbClr val="425563"/>
                </a:solidFill>
                <a:latin typeface="Arial"/>
                <a:cs typeface="Arial"/>
              </a:rPr>
              <a:t>®</a:t>
            </a:r>
            <a:r>
              <a:rPr lang="en-GB" sz="1200" spc="-5" dirty="0">
                <a:solidFill>
                  <a:srgbClr val="425563"/>
                </a:solidFill>
                <a:latin typeface="Arial"/>
                <a:cs typeface="Arial"/>
              </a:rPr>
              <a:t> System when a test is running</a:t>
            </a:r>
          </a:p>
          <a:p>
            <a:pPr marL="12065" marR="5080" algn="just">
              <a:lnSpc>
                <a:spcPts val="1730"/>
              </a:lnSpc>
              <a:spcBef>
                <a:spcPts val="315"/>
              </a:spcBef>
              <a:buSzPct val="81250"/>
              <a:tabLst>
                <a:tab pos="297815" algn="l"/>
                <a:tab pos="298450" algn="l"/>
              </a:tabLst>
            </a:pPr>
            <a:r>
              <a:rPr lang="en-GB" sz="1200" b="1" spc="-5" dirty="0">
                <a:solidFill>
                  <a:srgbClr val="425563"/>
                </a:solidFill>
                <a:latin typeface="Arial"/>
                <a:cs typeface="Arial"/>
              </a:rPr>
              <a:t>Never try to take the cartridge out of the black cartridge lid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544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i="0" u="none" strike="noStrike" baseline="0" dirty="0">
                <a:solidFill>
                  <a:srgbClr val="1A1A1A"/>
                </a:solidFill>
                <a:latin typeface="ProximaNova-Regular"/>
              </a:rPr>
              <a:t>Detected Alert </a:t>
            </a:r>
            <a:r>
              <a:rPr lang="en-GB" sz="1200" b="0" i="0" u="none" strike="noStrike" baseline="0" dirty="0">
                <a:solidFill>
                  <a:srgbClr val="1A1A1A"/>
                </a:solidFill>
                <a:latin typeface="ProximaNova-Regular"/>
              </a:rPr>
              <a:t>means that MT-RNR1 variant has been detected and the </a:t>
            </a:r>
            <a:r>
              <a:rPr lang="en-US" sz="1200" b="0" i="0" u="none" strike="noStrike" baseline="0" dirty="0">
                <a:solidFill>
                  <a:srgbClr val="1A1A1A"/>
                </a:solidFill>
                <a:latin typeface="ProximaNova-Regular"/>
              </a:rPr>
              <a:t>patient is positive for the </a:t>
            </a:r>
            <a:r>
              <a:rPr lang="en-GB" sz="1200" b="0" i="0" u="none" strike="noStrike" baseline="0" dirty="0">
                <a:solidFill>
                  <a:srgbClr val="1A1A1A"/>
                </a:solidFill>
                <a:latin typeface="ProximaNova-Regular"/>
              </a:rPr>
              <a:t>m.1555A&gt;G variant </a:t>
            </a:r>
          </a:p>
          <a:p>
            <a:pPr algn="l"/>
            <a:r>
              <a:rPr lang="en-GB" sz="1200" b="1" i="0" u="none" strike="noStrike" baseline="0" dirty="0">
                <a:solidFill>
                  <a:srgbClr val="1A1A1A"/>
                </a:solidFill>
                <a:latin typeface="ProximaNova-Regular"/>
              </a:rPr>
              <a:t>Not Detected </a:t>
            </a:r>
            <a:r>
              <a:rPr lang="en-GB" sz="1200" b="0" i="0" u="none" strike="noStrike" baseline="0" dirty="0">
                <a:solidFill>
                  <a:srgbClr val="1A1A1A"/>
                </a:solidFill>
                <a:latin typeface="ProximaNova-Regular"/>
              </a:rPr>
              <a:t>means that MT-RNR1 variant has not been detected and the </a:t>
            </a:r>
            <a:r>
              <a:rPr lang="en-US" sz="1200" b="0" i="0" u="none" strike="noStrike" baseline="0" dirty="0">
                <a:solidFill>
                  <a:srgbClr val="1A1A1A"/>
                </a:solidFill>
                <a:latin typeface="ProximaNova-Regular"/>
              </a:rPr>
              <a:t>patient is negative for the </a:t>
            </a:r>
            <a:r>
              <a:rPr lang="en-GB" sz="1200" b="0" i="0" u="none" strike="noStrike" baseline="0" dirty="0">
                <a:solidFill>
                  <a:srgbClr val="1A1A1A"/>
                </a:solidFill>
                <a:latin typeface="ProximaNova-Regular"/>
              </a:rPr>
              <a:t>m.1555A&gt;G variant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80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065" marR="5080" algn="just">
              <a:lnSpc>
                <a:spcPts val="1730"/>
              </a:lnSpc>
              <a:spcBef>
                <a:spcPts val="315"/>
              </a:spcBef>
              <a:buSzPct val="81250"/>
              <a:tabLst>
                <a:tab pos="297815" algn="l"/>
                <a:tab pos="298450" algn="l"/>
              </a:tabLst>
            </a:pPr>
            <a:r>
              <a:rPr lang="en-GB" sz="1200" spc="-5" dirty="0">
                <a:solidFill>
                  <a:srgbClr val="425563"/>
                </a:solidFill>
                <a:latin typeface="Arial"/>
                <a:cs typeface="Arial"/>
              </a:rPr>
              <a:t>The assay cartridge will only insert in one orientation</a:t>
            </a:r>
          </a:p>
          <a:p>
            <a:pPr marL="12065" marR="5080" algn="just">
              <a:lnSpc>
                <a:spcPts val="1730"/>
              </a:lnSpc>
              <a:spcBef>
                <a:spcPts val="315"/>
              </a:spcBef>
              <a:buSzPct val="81250"/>
              <a:tabLst>
                <a:tab pos="297815" algn="l"/>
                <a:tab pos="298450" algn="l"/>
              </a:tabLst>
            </a:pPr>
            <a:r>
              <a:rPr lang="en-GB" sz="1200" spc="-5" dirty="0">
                <a:solidFill>
                  <a:srgbClr val="425563"/>
                </a:solidFill>
                <a:latin typeface="Arial"/>
                <a:cs typeface="Arial"/>
              </a:rPr>
              <a:t>If a valid cartridge is inserted you will hear a beep tone to confirm</a:t>
            </a:r>
          </a:p>
          <a:p>
            <a:pPr marL="12065" marR="5080" algn="just">
              <a:lnSpc>
                <a:spcPts val="1730"/>
              </a:lnSpc>
              <a:spcBef>
                <a:spcPts val="315"/>
              </a:spcBef>
              <a:buSzPct val="81250"/>
              <a:tabLst>
                <a:tab pos="297815" algn="l"/>
                <a:tab pos="298450" algn="l"/>
              </a:tabLst>
            </a:pPr>
            <a:r>
              <a:rPr lang="en-GB" sz="1200" spc="-5" dirty="0">
                <a:solidFill>
                  <a:srgbClr val="425563"/>
                </a:solidFill>
                <a:latin typeface="Arial"/>
                <a:cs typeface="Arial"/>
              </a:rPr>
              <a:t>DO NOT disturb or move the </a:t>
            </a:r>
            <a:r>
              <a:rPr lang="en-GB" sz="1200" spc="-5" dirty="0" err="1">
                <a:solidFill>
                  <a:srgbClr val="425563"/>
                </a:solidFill>
                <a:latin typeface="Arial"/>
                <a:cs typeface="Arial"/>
              </a:rPr>
              <a:t>Genedrive</a:t>
            </a:r>
            <a:r>
              <a:rPr lang="en-GB" sz="1200" spc="-5" baseline="30000" dirty="0">
                <a:solidFill>
                  <a:srgbClr val="425563"/>
                </a:solidFill>
                <a:latin typeface="Arial"/>
                <a:cs typeface="Arial"/>
              </a:rPr>
              <a:t>®</a:t>
            </a:r>
            <a:r>
              <a:rPr lang="en-GB" sz="1200" spc="-5" dirty="0">
                <a:solidFill>
                  <a:srgbClr val="425563"/>
                </a:solidFill>
                <a:latin typeface="Arial"/>
                <a:cs typeface="Arial"/>
              </a:rPr>
              <a:t> System when a test is running</a:t>
            </a:r>
          </a:p>
          <a:p>
            <a:pPr marL="12065" marR="5080" algn="just">
              <a:lnSpc>
                <a:spcPts val="1730"/>
              </a:lnSpc>
              <a:spcBef>
                <a:spcPts val="315"/>
              </a:spcBef>
              <a:buSzPct val="81250"/>
              <a:tabLst>
                <a:tab pos="297815" algn="l"/>
                <a:tab pos="298450" algn="l"/>
              </a:tabLst>
            </a:pPr>
            <a:r>
              <a:rPr lang="en-GB" sz="1200" b="1" spc="-5" dirty="0">
                <a:solidFill>
                  <a:srgbClr val="425563"/>
                </a:solidFill>
                <a:latin typeface="Arial"/>
                <a:cs typeface="Arial"/>
              </a:rPr>
              <a:t>Never try to take the cartridge out of the black cartridge lid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811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i="0" u="none" strike="noStrike" baseline="0" dirty="0">
                <a:solidFill>
                  <a:srgbClr val="1A1A1A"/>
                </a:solidFill>
                <a:latin typeface="ProximaNova-Regular"/>
              </a:rPr>
              <a:t>Detected Alert </a:t>
            </a:r>
            <a:r>
              <a:rPr lang="en-GB" sz="1200" b="0" i="0" u="none" strike="noStrike" baseline="0" dirty="0">
                <a:solidFill>
                  <a:srgbClr val="1A1A1A"/>
                </a:solidFill>
                <a:latin typeface="ProximaNova-Regular"/>
              </a:rPr>
              <a:t>means that MT-RNR1 variant has been detected and the </a:t>
            </a:r>
            <a:r>
              <a:rPr lang="en-US" sz="1200" b="0" i="0" u="none" strike="noStrike" baseline="0" dirty="0">
                <a:solidFill>
                  <a:srgbClr val="1A1A1A"/>
                </a:solidFill>
                <a:latin typeface="ProximaNova-Regular"/>
              </a:rPr>
              <a:t>patient is positive for the </a:t>
            </a:r>
            <a:r>
              <a:rPr lang="en-GB" sz="1200" b="0" i="0" u="none" strike="noStrike" baseline="0" dirty="0">
                <a:solidFill>
                  <a:srgbClr val="1A1A1A"/>
                </a:solidFill>
                <a:latin typeface="ProximaNova-Regular"/>
              </a:rPr>
              <a:t>m.1555A&gt;G variant </a:t>
            </a:r>
          </a:p>
          <a:p>
            <a:pPr algn="l"/>
            <a:r>
              <a:rPr lang="en-GB" sz="1200" b="1" i="0" u="none" strike="noStrike" baseline="0" dirty="0">
                <a:solidFill>
                  <a:srgbClr val="1A1A1A"/>
                </a:solidFill>
                <a:latin typeface="ProximaNova-Regular"/>
              </a:rPr>
              <a:t>Not Detected </a:t>
            </a:r>
            <a:r>
              <a:rPr lang="en-GB" sz="1200" b="0" i="0" u="none" strike="noStrike" baseline="0" dirty="0">
                <a:solidFill>
                  <a:srgbClr val="1A1A1A"/>
                </a:solidFill>
                <a:latin typeface="ProximaNova-Regular"/>
              </a:rPr>
              <a:t>means that MT-RNR1 variant has not been detected and the </a:t>
            </a:r>
            <a:r>
              <a:rPr lang="en-US" sz="1200" b="0" i="0" u="none" strike="noStrike" baseline="0" dirty="0">
                <a:solidFill>
                  <a:srgbClr val="1A1A1A"/>
                </a:solidFill>
                <a:latin typeface="ProximaNova-Regular"/>
              </a:rPr>
              <a:t>patient is negative for the </a:t>
            </a:r>
            <a:r>
              <a:rPr lang="en-GB" sz="1200" b="0" i="0" u="none" strike="noStrike" baseline="0" dirty="0">
                <a:solidFill>
                  <a:srgbClr val="1A1A1A"/>
                </a:solidFill>
                <a:latin typeface="ProximaNova-Regular"/>
              </a:rPr>
              <a:t>m.1555A&gt;G variant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752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closer look at the control kit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GET THEM TO OPEN THE KIT</a:t>
            </a:r>
            <a:endParaRPr lang="en-GB" dirty="0"/>
          </a:p>
          <a:p>
            <a:r>
              <a:rPr lang="en-US" dirty="0"/>
              <a:t>Put to the side for now</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22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Ideally project what is on your demo unit onto a big screen, for all to see</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175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ct val="100000"/>
              </a:lnSpc>
              <a:spcBef>
                <a:spcPts val="100"/>
              </a:spcBef>
            </a:pPr>
            <a:r>
              <a:rPr lang="en-US" sz="1200" spc="-5" dirty="0">
                <a:solidFill>
                  <a:srgbClr val="425563"/>
                </a:solidFill>
                <a:latin typeface="Arial"/>
                <a:cs typeface="Arial"/>
              </a:rPr>
              <a:t>Wear powder-free disposable gloves throughout the procedure</a:t>
            </a:r>
          </a:p>
          <a:p>
            <a:pPr marL="12700">
              <a:lnSpc>
                <a:spcPct val="100000"/>
              </a:lnSpc>
              <a:spcBef>
                <a:spcPts val="100"/>
              </a:spcBef>
            </a:pPr>
            <a:r>
              <a:rPr lang="en-US" sz="1200" spc="-5" dirty="0">
                <a:solidFill>
                  <a:srgbClr val="425563"/>
                </a:solidFill>
                <a:latin typeface="Arial"/>
                <a:cs typeface="Arial"/>
              </a:rPr>
              <a:t>Before opening the RNR1 Control Kit, </a:t>
            </a:r>
          </a:p>
          <a:p>
            <a:pPr marL="12700">
              <a:lnSpc>
                <a:spcPct val="100000"/>
              </a:lnSpc>
              <a:spcBef>
                <a:spcPts val="100"/>
              </a:spcBef>
            </a:pPr>
            <a:r>
              <a:rPr lang="en-US" sz="1200" spc="-5" dirty="0">
                <a:solidFill>
                  <a:srgbClr val="425563"/>
                </a:solidFill>
                <a:latin typeface="Arial"/>
                <a:cs typeface="Arial"/>
              </a:rPr>
              <a:t>	check its not damaged</a:t>
            </a:r>
          </a:p>
          <a:p>
            <a:pPr marL="12700">
              <a:lnSpc>
                <a:spcPct val="100000"/>
              </a:lnSpc>
              <a:spcBef>
                <a:spcPts val="100"/>
              </a:spcBef>
            </a:pPr>
            <a:r>
              <a:rPr lang="en-US" sz="1200" spc="-5" dirty="0">
                <a:solidFill>
                  <a:srgbClr val="425563"/>
                </a:solidFill>
                <a:latin typeface="Arial"/>
                <a:cs typeface="Arial"/>
              </a:rPr>
              <a:t>	check the expiry date has not expired</a:t>
            </a:r>
          </a:p>
          <a:p>
            <a:pPr marL="12700">
              <a:lnSpc>
                <a:spcPct val="100000"/>
              </a:lnSpc>
              <a:spcBef>
                <a:spcPts val="100"/>
              </a:spcBef>
            </a:pPr>
            <a:r>
              <a:rPr lang="en-US" sz="1200" spc="-5" dirty="0">
                <a:solidFill>
                  <a:srgbClr val="425563"/>
                </a:solidFill>
                <a:latin typeface="Arial"/>
                <a:cs typeface="Arial"/>
              </a:rPr>
              <a:t>Before opening the RNR1 ID kit</a:t>
            </a:r>
          </a:p>
          <a:p>
            <a:pPr marL="12700">
              <a:lnSpc>
                <a:spcPct val="100000"/>
              </a:lnSpc>
              <a:spcBef>
                <a:spcPts val="100"/>
              </a:spcBef>
            </a:pPr>
            <a:r>
              <a:rPr lang="en-US" sz="1200" spc="-5" dirty="0">
                <a:solidFill>
                  <a:srgbClr val="425563"/>
                </a:solidFill>
                <a:latin typeface="Arial"/>
                <a:cs typeface="Arial"/>
              </a:rPr>
              <a:t>	check its not damaged</a:t>
            </a:r>
          </a:p>
          <a:p>
            <a:pPr marL="12700">
              <a:lnSpc>
                <a:spcPct val="100000"/>
              </a:lnSpc>
              <a:spcBef>
                <a:spcPts val="100"/>
              </a:spcBef>
            </a:pPr>
            <a:r>
              <a:rPr lang="en-US" sz="1200" spc="-5" dirty="0">
                <a:solidFill>
                  <a:srgbClr val="425563"/>
                </a:solidFill>
                <a:latin typeface="Arial"/>
                <a:cs typeface="Arial"/>
              </a:rPr>
              <a:t>	check the expiry date has not expired</a:t>
            </a:r>
          </a:p>
          <a:p>
            <a:pPr marL="12700">
              <a:lnSpc>
                <a:spcPct val="100000"/>
              </a:lnSpc>
              <a:spcBef>
                <a:spcPts val="100"/>
              </a:spcBef>
            </a:pPr>
            <a:r>
              <a:rPr lang="en-US" sz="1200" spc="-5" dirty="0">
                <a:solidFill>
                  <a:srgbClr val="425563"/>
                </a:solidFill>
                <a:latin typeface="Arial"/>
                <a:cs typeface="Arial"/>
              </a:rPr>
              <a:t>	check the buccal swab head has not become detached from the stick – discard if it has and open a new RNR1 ID Kit</a:t>
            </a:r>
          </a:p>
          <a:p>
            <a:pPr marL="12700">
              <a:lnSpc>
                <a:spcPct val="100000"/>
              </a:lnSpc>
              <a:spcBef>
                <a:spcPts val="100"/>
              </a:spcBef>
            </a:pPr>
            <a:endParaRPr lang="en-GB" sz="1200" spc="-5" dirty="0">
              <a:solidFill>
                <a:srgbClr val="425563"/>
              </a:solidFill>
              <a:cs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683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ct val="100000"/>
              </a:lnSpc>
              <a:spcBef>
                <a:spcPts val="100"/>
              </a:spcBef>
            </a:pPr>
            <a:r>
              <a:rPr lang="en-US" sz="1200" spc="-5" dirty="0">
                <a:solidFill>
                  <a:srgbClr val="425563"/>
                </a:solidFill>
                <a:latin typeface="Arial"/>
                <a:cs typeface="Arial"/>
              </a:rPr>
              <a:t>Wear powder-free disposable gloves throughout the procedure</a:t>
            </a:r>
          </a:p>
          <a:p>
            <a:pPr marL="12700">
              <a:lnSpc>
                <a:spcPct val="100000"/>
              </a:lnSpc>
              <a:spcBef>
                <a:spcPts val="100"/>
              </a:spcBef>
            </a:pPr>
            <a:r>
              <a:rPr lang="en-US" sz="1200" spc="-5" dirty="0">
                <a:solidFill>
                  <a:srgbClr val="425563"/>
                </a:solidFill>
                <a:latin typeface="Arial"/>
                <a:cs typeface="Arial"/>
              </a:rPr>
              <a:t>Before opening the RNR1 Control Kit, </a:t>
            </a:r>
          </a:p>
          <a:p>
            <a:pPr marL="12700">
              <a:lnSpc>
                <a:spcPct val="100000"/>
              </a:lnSpc>
              <a:spcBef>
                <a:spcPts val="100"/>
              </a:spcBef>
            </a:pPr>
            <a:r>
              <a:rPr lang="en-US" sz="1200" spc="-5" dirty="0">
                <a:solidFill>
                  <a:srgbClr val="425563"/>
                </a:solidFill>
                <a:latin typeface="Arial"/>
                <a:cs typeface="Arial"/>
              </a:rPr>
              <a:t>	check its not damaged</a:t>
            </a:r>
          </a:p>
          <a:p>
            <a:pPr marL="12700">
              <a:lnSpc>
                <a:spcPct val="100000"/>
              </a:lnSpc>
              <a:spcBef>
                <a:spcPts val="100"/>
              </a:spcBef>
            </a:pPr>
            <a:r>
              <a:rPr lang="en-US" sz="1200" spc="-5" dirty="0">
                <a:solidFill>
                  <a:srgbClr val="425563"/>
                </a:solidFill>
                <a:latin typeface="Arial"/>
                <a:cs typeface="Arial"/>
              </a:rPr>
              <a:t>	check the expiry date has not expired</a:t>
            </a:r>
          </a:p>
          <a:p>
            <a:pPr marL="12700">
              <a:lnSpc>
                <a:spcPct val="100000"/>
              </a:lnSpc>
              <a:spcBef>
                <a:spcPts val="100"/>
              </a:spcBef>
            </a:pPr>
            <a:r>
              <a:rPr lang="en-US" sz="1200" spc="-5" dirty="0">
                <a:solidFill>
                  <a:srgbClr val="425563"/>
                </a:solidFill>
                <a:latin typeface="Arial"/>
                <a:cs typeface="Arial"/>
              </a:rPr>
              <a:t>Before opening the RNR1 ID kit</a:t>
            </a:r>
          </a:p>
          <a:p>
            <a:pPr marL="12700">
              <a:lnSpc>
                <a:spcPct val="100000"/>
              </a:lnSpc>
              <a:spcBef>
                <a:spcPts val="100"/>
              </a:spcBef>
            </a:pPr>
            <a:r>
              <a:rPr lang="en-US" sz="1200" spc="-5" dirty="0">
                <a:solidFill>
                  <a:srgbClr val="425563"/>
                </a:solidFill>
                <a:latin typeface="Arial"/>
                <a:cs typeface="Arial"/>
              </a:rPr>
              <a:t>	check its not damaged</a:t>
            </a:r>
          </a:p>
          <a:p>
            <a:pPr marL="12700">
              <a:lnSpc>
                <a:spcPct val="100000"/>
              </a:lnSpc>
              <a:spcBef>
                <a:spcPts val="100"/>
              </a:spcBef>
            </a:pPr>
            <a:r>
              <a:rPr lang="en-US" sz="1200" spc="-5" dirty="0">
                <a:solidFill>
                  <a:srgbClr val="425563"/>
                </a:solidFill>
                <a:latin typeface="Arial"/>
                <a:cs typeface="Arial"/>
              </a:rPr>
              <a:t>	check the expiry date has not expired</a:t>
            </a:r>
          </a:p>
          <a:p>
            <a:pPr marL="12700">
              <a:lnSpc>
                <a:spcPct val="100000"/>
              </a:lnSpc>
              <a:spcBef>
                <a:spcPts val="100"/>
              </a:spcBef>
            </a:pPr>
            <a:r>
              <a:rPr lang="en-US" sz="1200" spc="-5" dirty="0">
                <a:solidFill>
                  <a:srgbClr val="425563"/>
                </a:solidFill>
                <a:latin typeface="Arial"/>
                <a:cs typeface="Arial"/>
              </a:rPr>
              <a:t>	check the buccal swab head has not become detached from the stick – discard if it has and open a new RNR1 ID Kit</a:t>
            </a:r>
          </a:p>
          <a:p>
            <a:pPr marL="12700">
              <a:lnSpc>
                <a:spcPct val="100000"/>
              </a:lnSpc>
              <a:spcBef>
                <a:spcPts val="100"/>
              </a:spcBef>
            </a:pPr>
            <a:endParaRPr lang="en-GB" sz="1200" spc="-5" dirty="0">
              <a:solidFill>
                <a:srgbClr val="425563"/>
              </a:solidFill>
              <a:cs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735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5">
                <a:solidFill>
                  <a:srgbClr val="00B050"/>
                </a:solidFill>
                <a:cs typeface="Arial"/>
              </a:rPr>
              <a:t>Use for Text for IFU . Images not required in IFU. Use for presentation.</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307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0061F-0A8B-C25B-8E68-0A53151E6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A991FE-60D0-85C6-8648-E99291345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1274FE-1D49-1BCC-5B67-7EC085196A8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10669FB-1411-2641-D59C-EA519221A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626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0ECD2-4E38-96B2-2290-4A5F6E50A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BBA78-F94B-34D9-5FBC-3C285577C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4468DF-6F06-622D-8B9C-246D85E623C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B5C186-0F83-9353-16E4-33C2A773C3F8}"/>
              </a:ext>
            </a:extLst>
          </p:cNvPr>
          <p:cNvSpPr>
            <a:spLocks noGrp="1"/>
          </p:cNvSpPr>
          <p:nvPr>
            <p:ph type="sldNum" sz="quarter" idx="5"/>
          </p:nvPr>
        </p:nvSpPr>
        <p:spPr/>
        <p:txBody>
          <a:bodyPr/>
          <a:lstStyle/>
          <a:p>
            <a:fld id="{1D64CA99-2498-44AD-B754-5CE34620CD69}" type="slidenum">
              <a:rPr lang="en-GB" smtClean="0"/>
              <a:t>29</a:t>
            </a:fld>
            <a:endParaRPr lang="en-GB"/>
          </a:p>
        </p:txBody>
      </p:sp>
    </p:spTree>
    <p:extLst>
      <p:ext uri="{BB962C8B-B14F-4D97-AF65-F5344CB8AC3E}">
        <p14:creationId xmlns:p14="http://schemas.microsoft.com/office/powerpoint/2010/main" val="3433147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7514B-11B5-9C48-C2F2-F60FD23B72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9C2B7-B076-CDA3-149B-2421EE6C13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448D6E-248D-3F71-75BB-B056F965E4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A3D38D7-614B-7916-65D8-CC60FBEF05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229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EF835-D98C-75E6-F298-FF1B7DB80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66E4E6-4DC9-709B-EBAA-22A4C77E8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704DC-227F-9B5B-96BC-CCE985EC79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5" dirty="0">
                <a:solidFill>
                  <a:srgbClr val="425563"/>
                </a:solidFill>
                <a:latin typeface="Arial"/>
                <a:cs typeface="Arial"/>
              </a:rPr>
              <a:t>Failure</a:t>
            </a:r>
            <a:r>
              <a:rPr lang="en-US" sz="1200" b="0" spc="20" dirty="0">
                <a:solidFill>
                  <a:srgbClr val="425563"/>
                </a:solidFill>
                <a:latin typeface="Arial"/>
                <a:cs typeface="Arial"/>
              </a:rPr>
              <a:t> </a:t>
            </a:r>
            <a:r>
              <a:rPr lang="en-US" sz="1200" b="0" dirty="0">
                <a:solidFill>
                  <a:srgbClr val="425563"/>
                </a:solidFill>
                <a:latin typeface="Arial"/>
                <a:cs typeface="Arial"/>
              </a:rPr>
              <a:t>to</a:t>
            </a:r>
            <a:r>
              <a:rPr lang="en-US" sz="1200" b="0" spc="65" dirty="0">
                <a:solidFill>
                  <a:srgbClr val="425563"/>
                </a:solidFill>
                <a:latin typeface="Arial"/>
                <a:cs typeface="Arial"/>
              </a:rPr>
              <a:t> </a:t>
            </a:r>
            <a:r>
              <a:rPr lang="en-US" sz="1200" b="0" spc="-5" dirty="0">
                <a:solidFill>
                  <a:srgbClr val="425563"/>
                </a:solidFill>
                <a:latin typeface="Arial"/>
                <a:cs typeface="Arial"/>
              </a:rPr>
              <a:t>lock</a:t>
            </a:r>
            <a:r>
              <a:rPr lang="en-US" sz="1200" b="0" spc="70" dirty="0">
                <a:solidFill>
                  <a:srgbClr val="425563"/>
                </a:solidFill>
                <a:latin typeface="Arial"/>
                <a:cs typeface="Arial"/>
              </a:rPr>
              <a:t> </a:t>
            </a:r>
            <a:r>
              <a:rPr lang="en-US" sz="1200" b="0" dirty="0">
                <a:solidFill>
                  <a:srgbClr val="425563"/>
                </a:solidFill>
                <a:latin typeface="Arial"/>
                <a:cs typeface="Arial"/>
              </a:rPr>
              <a:t>the </a:t>
            </a:r>
            <a:r>
              <a:rPr lang="en-US" sz="1200" b="0" spc="-5" dirty="0">
                <a:solidFill>
                  <a:srgbClr val="425563"/>
                </a:solidFill>
                <a:latin typeface="Arial"/>
                <a:cs typeface="Arial"/>
              </a:rPr>
              <a:t>lid</a:t>
            </a:r>
            <a:r>
              <a:rPr lang="en-US" sz="1200" b="0" spc="75" dirty="0">
                <a:solidFill>
                  <a:srgbClr val="425563"/>
                </a:solidFill>
                <a:latin typeface="Arial"/>
                <a:cs typeface="Arial"/>
              </a:rPr>
              <a:t> </a:t>
            </a:r>
            <a:r>
              <a:rPr lang="en-US" sz="1200" b="0" spc="-5" dirty="0">
                <a:solidFill>
                  <a:srgbClr val="425563"/>
                </a:solidFill>
                <a:latin typeface="Arial"/>
                <a:cs typeface="Arial"/>
              </a:rPr>
              <a:t>can result</a:t>
            </a:r>
            <a:r>
              <a:rPr lang="en-US" sz="1200" b="0" spc="70" dirty="0">
                <a:solidFill>
                  <a:srgbClr val="425563"/>
                </a:solidFill>
                <a:latin typeface="Arial"/>
                <a:cs typeface="Arial"/>
              </a:rPr>
              <a:t> </a:t>
            </a:r>
            <a:r>
              <a:rPr lang="en-US" sz="1200" b="0" spc="-5" dirty="0">
                <a:solidFill>
                  <a:srgbClr val="425563"/>
                </a:solidFill>
                <a:latin typeface="Arial"/>
                <a:cs typeface="Arial"/>
              </a:rPr>
              <a:t>in</a:t>
            </a:r>
            <a:r>
              <a:rPr lang="en-US" sz="1200" b="0" spc="70" dirty="0">
                <a:solidFill>
                  <a:srgbClr val="425563"/>
                </a:solidFill>
                <a:latin typeface="Arial"/>
                <a:cs typeface="Arial"/>
              </a:rPr>
              <a:t> </a:t>
            </a:r>
            <a:r>
              <a:rPr lang="en-US" sz="1200" b="0" dirty="0">
                <a:solidFill>
                  <a:srgbClr val="425563"/>
                </a:solidFill>
                <a:latin typeface="Arial"/>
                <a:cs typeface="Arial"/>
              </a:rPr>
              <a:t>the</a:t>
            </a:r>
            <a:r>
              <a:rPr lang="en-US" sz="1200" b="0" spc="60" dirty="0">
                <a:solidFill>
                  <a:srgbClr val="425563"/>
                </a:solidFill>
                <a:latin typeface="Arial"/>
                <a:cs typeface="Arial"/>
              </a:rPr>
              <a:t> </a:t>
            </a:r>
            <a:r>
              <a:rPr lang="en-US" sz="1200" b="0" spc="-5" dirty="0">
                <a:solidFill>
                  <a:srgbClr val="425563"/>
                </a:solidFill>
                <a:latin typeface="Arial"/>
                <a:cs typeface="Arial"/>
              </a:rPr>
              <a:t>assay</a:t>
            </a:r>
            <a:r>
              <a:rPr lang="en-US" sz="1200" b="0" spc="55" dirty="0">
                <a:solidFill>
                  <a:srgbClr val="425563"/>
                </a:solidFill>
                <a:latin typeface="Arial"/>
                <a:cs typeface="Arial"/>
              </a:rPr>
              <a:t> </a:t>
            </a:r>
            <a:r>
              <a:rPr lang="en-US" sz="1200" b="0" dirty="0">
                <a:solidFill>
                  <a:srgbClr val="425563"/>
                </a:solidFill>
                <a:latin typeface="Arial"/>
                <a:cs typeface="Arial"/>
              </a:rPr>
              <a:t>tube</a:t>
            </a:r>
            <a:r>
              <a:rPr lang="en-US" sz="1200" b="0" spc="55" dirty="0">
                <a:solidFill>
                  <a:srgbClr val="425563"/>
                </a:solidFill>
                <a:latin typeface="Arial"/>
                <a:cs typeface="Arial"/>
              </a:rPr>
              <a:t> </a:t>
            </a:r>
            <a:r>
              <a:rPr lang="en-US" sz="1200" b="0" spc="-5" dirty="0">
                <a:solidFill>
                  <a:srgbClr val="425563"/>
                </a:solidFill>
                <a:latin typeface="Arial"/>
                <a:cs typeface="Arial"/>
              </a:rPr>
              <a:t>moving</a:t>
            </a:r>
            <a:r>
              <a:rPr lang="en-US" sz="1200" b="0" spc="65" dirty="0">
                <a:solidFill>
                  <a:srgbClr val="425563"/>
                </a:solidFill>
                <a:latin typeface="Arial"/>
                <a:cs typeface="Arial"/>
              </a:rPr>
              <a:t> </a:t>
            </a:r>
            <a:r>
              <a:rPr lang="en-US" sz="1200" b="0" spc="-5" dirty="0">
                <a:solidFill>
                  <a:srgbClr val="425563"/>
                </a:solidFill>
                <a:latin typeface="Arial"/>
                <a:cs typeface="Arial"/>
              </a:rPr>
              <a:t>when </a:t>
            </a:r>
            <a:r>
              <a:rPr lang="en-US" sz="1200" b="0" spc="-430" dirty="0">
                <a:solidFill>
                  <a:srgbClr val="425563"/>
                </a:solidFill>
                <a:latin typeface="Arial"/>
                <a:cs typeface="Arial"/>
              </a:rPr>
              <a:t> </a:t>
            </a:r>
            <a:r>
              <a:rPr lang="en-US" sz="1200" b="0" spc="-5" dirty="0">
                <a:solidFill>
                  <a:srgbClr val="425563"/>
                </a:solidFill>
                <a:latin typeface="Arial"/>
                <a:cs typeface="Arial"/>
              </a:rPr>
              <a:t>inserting</a:t>
            </a:r>
            <a:r>
              <a:rPr lang="en-US" sz="1200" b="0" spc="-10" dirty="0">
                <a:solidFill>
                  <a:srgbClr val="425563"/>
                </a:solidFill>
                <a:latin typeface="Arial"/>
                <a:cs typeface="Arial"/>
              </a:rPr>
              <a:t> </a:t>
            </a:r>
            <a:r>
              <a:rPr lang="en-US" sz="1200" b="0" spc="-5" dirty="0">
                <a:solidFill>
                  <a:srgbClr val="425563"/>
                </a:solidFill>
                <a:latin typeface="Arial"/>
                <a:cs typeface="Arial"/>
              </a:rPr>
              <a:t>into</a:t>
            </a:r>
            <a:r>
              <a:rPr lang="en-US" sz="1200" b="0" spc="50" dirty="0">
                <a:solidFill>
                  <a:srgbClr val="425563"/>
                </a:solidFill>
                <a:latin typeface="Arial"/>
                <a:cs typeface="Arial"/>
              </a:rPr>
              <a:t> </a:t>
            </a:r>
            <a:r>
              <a:rPr lang="en-US" sz="1200" b="0" dirty="0">
                <a:solidFill>
                  <a:srgbClr val="425563"/>
                </a:solidFill>
                <a:latin typeface="Arial"/>
                <a:cs typeface="Arial"/>
              </a:rPr>
              <a:t>the </a:t>
            </a:r>
            <a:r>
              <a:rPr lang="en-US" sz="1200" b="0" spc="-5" dirty="0">
                <a:solidFill>
                  <a:srgbClr val="425563"/>
                </a:solidFill>
                <a:latin typeface="Arial"/>
                <a:cs typeface="Arial"/>
              </a:rPr>
              <a:t>Genedrive System which</a:t>
            </a:r>
            <a:r>
              <a:rPr lang="en-US" sz="1200" b="0" spc="-10" dirty="0">
                <a:solidFill>
                  <a:srgbClr val="425563"/>
                </a:solidFill>
                <a:latin typeface="Arial"/>
                <a:cs typeface="Arial"/>
              </a:rPr>
              <a:t> </a:t>
            </a:r>
            <a:r>
              <a:rPr lang="en-US" sz="1200" b="0" spc="-5" dirty="0">
                <a:solidFill>
                  <a:srgbClr val="425563"/>
                </a:solidFill>
                <a:latin typeface="Arial"/>
                <a:cs typeface="Arial"/>
              </a:rPr>
              <a:t>can</a:t>
            </a:r>
            <a:r>
              <a:rPr lang="en-US" sz="1200" b="0" spc="-10" dirty="0">
                <a:solidFill>
                  <a:srgbClr val="425563"/>
                </a:solidFill>
                <a:latin typeface="Arial"/>
                <a:cs typeface="Arial"/>
              </a:rPr>
              <a:t> </a:t>
            </a:r>
            <a:r>
              <a:rPr lang="en-US" sz="1200" b="0" spc="-5" dirty="0">
                <a:solidFill>
                  <a:srgbClr val="425563"/>
                </a:solidFill>
                <a:latin typeface="Arial"/>
                <a:cs typeface="Arial"/>
              </a:rPr>
              <a:t>cause</a:t>
            </a:r>
            <a:r>
              <a:rPr lang="en-US" sz="1200" b="0" spc="-10" dirty="0">
                <a:solidFill>
                  <a:srgbClr val="425563"/>
                </a:solidFill>
                <a:latin typeface="Arial"/>
                <a:cs typeface="Arial"/>
              </a:rPr>
              <a:t> </a:t>
            </a:r>
            <a:r>
              <a:rPr lang="en-US" sz="1200" b="0" dirty="0">
                <a:solidFill>
                  <a:srgbClr val="425563"/>
                </a:solidFill>
                <a:latin typeface="Arial"/>
                <a:cs typeface="Arial"/>
              </a:rPr>
              <a:t>test</a:t>
            </a:r>
            <a:r>
              <a:rPr lang="en-US" sz="1200" b="0" spc="65" dirty="0">
                <a:solidFill>
                  <a:srgbClr val="425563"/>
                </a:solidFill>
                <a:latin typeface="Arial"/>
                <a:cs typeface="Arial"/>
              </a:rPr>
              <a:t> </a:t>
            </a:r>
            <a:r>
              <a:rPr lang="en-US" sz="1200" b="0" dirty="0">
                <a:solidFill>
                  <a:srgbClr val="425563"/>
                </a:solidFill>
                <a:latin typeface="Arial"/>
                <a:cs typeface="Arial"/>
              </a:rPr>
              <a:t>failure</a:t>
            </a:r>
            <a:endParaRPr lang="en-US" sz="1200" b="0" dirty="0">
              <a:latin typeface="Arial"/>
              <a:cs typeface="Arial"/>
            </a:endParaRPr>
          </a:p>
          <a:p>
            <a:endParaRPr lang="en-GB" dirty="0"/>
          </a:p>
        </p:txBody>
      </p:sp>
      <p:sp>
        <p:nvSpPr>
          <p:cNvPr id="4" name="Slide Number Placeholder 3">
            <a:extLst>
              <a:ext uri="{FF2B5EF4-FFF2-40B4-BE49-F238E27FC236}">
                <a16:creationId xmlns:a16="http://schemas.microsoft.com/office/drawing/2014/main" id="{9929ADC5-D47A-0CC2-9CC7-2607C43E18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105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5" dirty="0">
                <a:solidFill>
                  <a:srgbClr val="425563"/>
                </a:solidFill>
                <a:latin typeface="Arial"/>
                <a:cs typeface="Arial"/>
              </a:rPr>
              <a:t>Failure</a:t>
            </a:r>
            <a:r>
              <a:rPr lang="en-US" sz="1200" b="0" spc="20" dirty="0">
                <a:solidFill>
                  <a:srgbClr val="425563"/>
                </a:solidFill>
                <a:latin typeface="Arial"/>
                <a:cs typeface="Arial"/>
              </a:rPr>
              <a:t> </a:t>
            </a:r>
            <a:r>
              <a:rPr lang="en-US" sz="1200" b="0" dirty="0">
                <a:solidFill>
                  <a:srgbClr val="425563"/>
                </a:solidFill>
                <a:latin typeface="Arial"/>
                <a:cs typeface="Arial"/>
              </a:rPr>
              <a:t>to</a:t>
            </a:r>
            <a:r>
              <a:rPr lang="en-US" sz="1200" b="0" spc="65" dirty="0">
                <a:solidFill>
                  <a:srgbClr val="425563"/>
                </a:solidFill>
                <a:latin typeface="Arial"/>
                <a:cs typeface="Arial"/>
              </a:rPr>
              <a:t> </a:t>
            </a:r>
            <a:r>
              <a:rPr lang="en-US" sz="1200" b="0" spc="-5" dirty="0">
                <a:solidFill>
                  <a:srgbClr val="425563"/>
                </a:solidFill>
                <a:latin typeface="Arial"/>
                <a:cs typeface="Arial"/>
              </a:rPr>
              <a:t>lock</a:t>
            </a:r>
            <a:r>
              <a:rPr lang="en-US" sz="1200" b="0" spc="70" dirty="0">
                <a:solidFill>
                  <a:srgbClr val="425563"/>
                </a:solidFill>
                <a:latin typeface="Arial"/>
                <a:cs typeface="Arial"/>
              </a:rPr>
              <a:t> </a:t>
            </a:r>
            <a:r>
              <a:rPr lang="en-US" sz="1200" b="0" dirty="0">
                <a:solidFill>
                  <a:srgbClr val="425563"/>
                </a:solidFill>
                <a:latin typeface="Arial"/>
                <a:cs typeface="Arial"/>
              </a:rPr>
              <a:t>the </a:t>
            </a:r>
            <a:r>
              <a:rPr lang="en-US" sz="1200" b="0" spc="-5" dirty="0">
                <a:solidFill>
                  <a:srgbClr val="425563"/>
                </a:solidFill>
                <a:latin typeface="Arial"/>
                <a:cs typeface="Arial"/>
              </a:rPr>
              <a:t>lid</a:t>
            </a:r>
            <a:r>
              <a:rPr lang="en-US" sz="1200" b="0" spc="75" dirty="0">
                <a:solidFill>
                  <a:srgbClr val="425563"/>
                </a:solidFill>
                <a:latin typeface="Arial"/>
                <a:cs typeface="Arial"/>
              </a:rPr>
              <a:t> </a:t>
            </a:r>
            <a:r>
              <a:rPr lang="en-US" sz="1200" b="0" spc="-5" dirty="0">
                <a:solidFill>
                  <a:srgbClr val="425563"/>
                </a:solidFill>
                <a:latin typeface="Arial"/>
                <a:cs typeface="Arial"/>
              </a:rPr>
              <a:t>can result</a:t>
            </a:r>
            <a:r>
              <a:rPr lang="en-US" sz="1200" b="0" spc="70" dirty="0">
                <a:solidFill>
                  <a:srgbClr val="425563"/>
                </a:solidFill>
                <a:latin typeface="Arial"/>
                <a:cs typeface="Arial"/>
              </a:rPr>
              <a:t> </a:t>
            </a:r>
            <a:r>
              <a:rPr lang="en-US" sz="1200" b="0" spc="-5" dirty="0">
                <a:solidFill>
                  <a:srgbClr val="425563"/>
                </a:solidFill>
                <a:latin typeface="Arial"/>
                <a:cs typeface="Arial"/>
              </a:rPr>
              <a:t>in</a:t>
            </a:r>
            <a:r>
              <a:rPr lang="en-US" sz="1200" b="0" spc="70" dirty="0">
                <a:solidFill>
                  <a:srgbClr val="425563"/>
                </a:solidFill>
                <a:latin typeface="Arial"/>
                <a:cs typeface="Arial"/>
              </a:rPr>
              <a:t> </a:t>
            </a:r>
            <a:r>
              <a:rPr lang="en-US" sz="1200" b="0" dirty="0">
                <a:solidFill>
                  <a:srgbClr val="425563"/>
                </a:solidFill>
                <a:latin typeface="Arial"/>
                <a:cs typeface="Arial"/>
              </a:rPr>
              <a:t>the</a:t>
            </a:r>
            <a:r>
              <a:rPr lang="en-US" sz="1200" b="0" spc="60" dirty="0">
                <a:solidFill>
                  <a:srgbClr val="425563"/>
                </a:solidFill>
                <a:latin typeface="Arial"/>
                <a:cs typeface="Arial"/>
              </a:rPr>
              <a:t> </a:t>
            </a:r>
            <a:r>
              <a:rPr lang="en-US" sz="1200" b="0" spc="-5" dirty="0">
                <a:solidFill>
                  <a:srgbClr val="425563"/>
                </a:solidFill>
                <a:latin typeface="Arial"/>
                <a:cs typeface="Arial"/>
              </a:rPr>
              <a:t>assay</a:t>
            </a:r>
            <a:r>
              <a:rPr lang="en-US" sz="1200" b="0" spc="55" dirty="0">
                <a:solidFill>
                  <a:srgbClr val="425563"/>
                </a:solidFill>
                <a:latin typeface="Arial"/>
                <a:cs typeface="Arial"/>
              </a:rPr>
              <a:t> </a:t>
            </a:r>
            <a:r>
              <a:rPr lang="en-US" sz="1200" b="0" dirty="0">
                <a:solidFill>
                  <a:srgbClr val="425563"/>
                </a:solidFill>
                <a:latin typeface="Arial"/>
                <a:cs typeface="Arial"/>
              </a:rPr>
              <a:t>tube</a:t>
            </a:r>
            <a:r>
              <a:rPr lang="en-US" sz="1200" b="0" spc="55" dirty="0">
                <a:solidFill>
                  <a:srgbClr val="425563"/>
                </a:solidFill>
                <a:latin typeface="Arial"/>
                <a:cs typeface="Arial"/>
              </a:rPr>
              <a:t> </a:t>
            </a:r>
            <a:r>
              <a:rPr lang="en-US" sz="1200" b="0" spc="-5" dirty="0">
                <a:solidFill>
                  <a:srgbClr val="425563"/>
                </a:solidFill>
                <a:latin typeface="Arial"/>
                <a:cs typeface="Arial"/>
              </a:rPr>
              <a:t>moving</a:t>
            </a:r>
            <a:r>
              <a:rPr lang="en-US" sz="1200" b="0" spc="65" dirty="0">
                <a:solidFill>
                  <a:srgbClr val="425563"/>
                </a:solidFill>
                <a:latin typeface="Arial"/>
                <a:cs typeface="Arial"/>
              </a:rPr>
              <a:t> </a:t>
            </a:r>
            <a:r>
              <a:rPr lang="en-US" sz="1200" b="0" spc="-5" dirty="0">
                <a:solidFill>
                  <a:srgbClr val="425563"/>
                </a:solidFill>
                <a:latin typeface="Arial"/>
                <a:cs typeface="Arial"/>
              </a:rPr>
              <a:t>when </a:t>
            </a:r>
            <a:r>
              <a:rPr lang="en-US" sz="1200" b="0" spc="-430" dirty="0">
                <a:solidFill>
                  <a:srgbClr val="425563"/>
                </a:solidFill>
                <a:latin typeface="Arial"/>
                <a:cs typeface="Arial"/>
              </a:rPr>
              <a:t> </a:t>
            </a:r>
            <a:r>
              <a:rPr lang="en-US" sz="1200" b="0" spc="-5" dirty="0">
                <a:solidFill>
                  <a:srgbClr val="425563"/>
                </a:solidFill>
                <a:latin typeface="Arial"/>
                <a:cs typeface="Arial"/>
              </a:rPr>
              <a:t>inserting</a:t>
            </a:r>
            <a:r>
              <a:rPr lang="en-US" sz="1200" b="0" spc="-10" dirty="0">
                <a:solidFill>
                  <a:srgbClr val="425563"/>
                </a:solidFill>
                <a:latin typeface="Arial"/>
                <a:cs typeface="Arial"/>
              </a:rPr>
              <a:t> </a:t>
            </a:r>
            <a:r>
              <a:rPr lang="en-US" sz="1200" b="0" spc="-5" dirty="0">
                <a:solidFill>
                  <a:srgbClr val="425563"/>
                </a:solidFill>
                <a:latin typeface="Arial"/>
                <a:cs typeface="Arial"/>
              </a:rPr>
              <a:t>into</a:t>
            </a:r>
            <a:r>
              <a:rPr lang="en-US" sz="1200" b="0" spc="50" dirty="0">
                <a:solidFill>
                  <a:srgbClr val="425563"/>
                </a:solidFill>
                <a:latin typeface="Arial"/>
                <a:cs typeface="Arial"/>
              </a:rPr>
              <a:t> </a:t>
            </a:r>
            <a:r>
              <a:rPr lang="en-US" sz="1200" b="0" dirty="0">
                <a:solidFill>
                  <a:srgbClr val="425563"/>
                </a:solidFill>
                <a:latin typeface="Arial"/>
                <a:cs typeface="Arial"/>
              </a:rPr>
              <a:t>the </a:t>
            </a:r>
            <a:r>
              <a:rPr lang="en-US" sz="1200" b="0" spc="-5" dirty="0">
                <a:solidFill>
                  <a:srgbClr val="425563"/>
                </a:solidFill>
                <a:latin typeface="Arial"/>
                <a:cs typeface="Arial"/>
              </a:rPr>
              <a:t>Genedrive System which</a:t>
            </a:r>
            <a:r>
              <a:rPr lang="en-US" sz="1200" b="0" spc="-10" dirty="0">
                <a:solidFill>
                  <a:srgbClr val="425563"/>
                </a:solidFill>
                <a:latin typeface="Arial"/>
                <a:cs typeface="Arial"/>
              </a:rPr>
              <a:t> </a:t>
            </a:r>
            <a:r>
              <a:rPr lang="en-US" sz="1200" b="0" spc="-5" dirty="0">
                <a:solidFill>
                  <a:srgbClr val="425563"/>
                </a:solidFill>
                <a:latin typeface="Arial"/>
                <a:cs typeface="Arial"/>
              </a:rPr>
              <a:t>can</a:t>
            </a:r>
            <a:r>
              <a:rPr lang="en-US" sz="1200" b="0" spc="-10" dirty="0">
                <a:solidFill>
                  <a:srgbClr val="425563"/>
                </a:solidFill>
                <a:latin typeface="Arial"/>
                <a:cs typeface="Arial"/>
              </a:rPr>
              <a:t> </a:t>
            </a:r>
            <a:r>
              <a:rPr lang="en-US" sz="1200" b="0" spc="-5" dirty="0">
                <a:solidFill>
                  <a:srgbClr val="425563"/>
                </a:solidFill>
                <a:latin typeface="Arial"/>
                <a:cs typeface="Arial"/>
              </a:rPr>
              <a:t>cause</a:t>
            </a:r>
            <a:r>
              <a:rPr lang="en-US" sz="1200" b="0" spc="-10" dirty="0">
                <a:solidFill>
                  <a:srgbClr val="425563"/>
                </a:solidFill>
                <a:latin typeface="Arial"/>
                <a:cs typeface="Arial"/>
              </a:rPr>
              <a:t> </a:t>
            </a:r>
            <a:r>
              <a:rPr lang="en-US" sz="1200" b="0" dirty="0">
                <a:solidFill>
                  <a:srgbClr val="425563"/>
                </a:solidFill>
                <a:latin typeface="Arial"/>
                <a:cs typeface="Arial"/>
              </a:rPr>
              <a:t>test</a:t>
            </a:r>
            <a:r>
              <a:rPr lang="en-US" sz="1200" b="0" spc="65" dirty="0">
                <a:solidFill>
                  <a:srgbClr val="425563"/>
                </a:solidFill>
                <a:latin typeface="Arial"/>
                <a:cs typeface="Arial"/>
              </a:rPr>
              <a:t> </a:t>
            </a:r>
            <a:r>
              <a:rPr lang="en-US" sz="1200" b="0" dirty="0">
                <a:solidFill>
                  <a:srgbClr val="425563"/>
                </a:solidFill>
                <a:latin typeface="Arial"/>
                <a:cs typeface="Arial"/>
              </a:rPr>
              <a:t>failure</a:t>
            </a:r>
            <a:endParaRPr lang="en-US" sz="1200" b="0" dirty="0">
              <a:latin typeface="Arial"/>
              <a:cs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150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12B38-8088-BBCB-C1E8-C654A6D75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062434-BD69-B854-89DF-ACC0A6705E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7CE01A-2C04-2DD4-99C7-F8A9019FB40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AAD68BC-E34C-00B6-2C34-324F89DC51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352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2DCF6-E01D-3BDA-E29B-963922DC7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C50B9-4D65-D029-A0A5-073BE1A5F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08FFA-3F8B-0327-F776-4A5EF7D068D9}"/>
              </a:ext>
            </a:extLst>
          </p:cNvPr>
          <p:cNvSpPr>
            <a:spLocks noGrp="1"/>
          </p:cNvSpPr>
          <p:nvPr>
            <p:ph type="body" idx="1"/>
          </p:nvPr>
        </p:nvSpPr>
        <p:spPr/>
        <p:txBody>
          <a:bodyPr/>
          <a:lstStyle/>
          <a:p>
            <a:r>
              <a:rPr lang="en-US" dirty="0"/>
              <a:t>Tubes are made from polycarbonate and will withstand vigorous flicking.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solidFill>
                  <a:srgbClr val="425563"/>
                </a:solidFill>
                <a:latin typeface="Arial"/>
                <a:cs typeface="Arial"/>
              </a:rPr>
              <a:t>Check</a:t>
            </a:r>
            <a:r>
              <a:rPr lang="en-US" sz="1200" spc="-15" dirty="0">
                <a:solidFill>
                  <a:srgbClr val="425563"/>
                </a:solidFill>
                <a:latin typeface="Arial"/>
                <a:cs typeface="Arial"/>
              </a:rPr>
              <a:t> </a:t>
            </a:r>
            <a:r>
              <a:rPr lang="en-US" sz="1200" spc="-5" dirty="0">
                <a:solidFill>
                  <a:srgbClr val="425563"/>
                </a:solidFill>
                <a:latin typeface="Arial"/>
                <a:cs typeface="Arial"/>
              </a:rPr>
              <a:t>that</a:t>
            </a:r>
            <a:r>
              <a:rPr lang="en-US" sz="1200" spc="-10" dirty="0">
                <a:solidFill>
                  <a:srgbClr val="425563"/>
                </a:solidFill>
                <a:latin typeface="Arial"/>
                <a:cs typeface="Arial"/>
              </a:rPr>
              <a:t> </a:t>
            </a:r>
            <a:r>
              <a:rPr lang="en-US" sz="1200" spc="-5" dirty="0">
                <a:solidFill>
                  <a:srgbClr val="425563"/>
                </a:solidFill>
                <a:latin typeface="Arial"/>
                <a:cs typeface="Arial"/>
              </a:rPr>
              <a:t>the</a:t>
            </a:r>
            <a:r>
              <a:rPr lang="en-US" sz="1200" spc="-10" dirty="0">
                <a:solidFill>
                  <a:srgbClr val="425563"/>
                </a:solidFill>
                <a:latin typeface="Arial"/>
                <a:cs typeface="Arial"/>
              </a:rPr>
              <a:t> </a:t>
            </a:r>
            <a:r>
              <a:rPr lang="en-US" sz="1200" spc="-5" dirty="0">
                <a:solidFill>
                  <a:srgbClr val="425563"/>
                </a:solidFill>
                <a:latin typeface="Arial"/>
                <a:cs typeface="Arial"/>
              </a:rPr>
              <a:t>liquid</a:t>
            </a:r>
            <a:r>
              <a:rPr lang="en-US" sz="1200" spc="-10" dirty="0">
                <a:solidFill>
                  <a:srgbClr val="425563"/>
                </a:solidFill>
                <a:latin typeface="Arial"/>
                <a:cs typeface="Arial"/>
              </a:rPr>
              <a:t> </a:t>
            </a:r>
            <a:r>
              <a:rPr lang="en-US" sz="1200" spc="-5" dirty="0">
                <a:solidFill>
                  <a:srgbClr val="425563"/>
                </a:solidFill>
                <a:latin typeface="Arial"/>
                <a:cs typeface="Arial"/>
              </a:rPr>
              <a:t>level</a:t>
            </a:r>
            <a:r>
              <a:rPr lang="en-US" sz="1200" spc="-10" dirty="0">
                <a:solidFill>
                  <a:srgbClr val="425563"/>
                </a:solidFill>
                <a:latin typeface="Arial"/>
                <a:cs typeface="Arial"/>
              </a:rPr>
              <a:t> </a:t>
            </a:r>
            <a:r>
              <a:rPr lang="en-US" sz="1200" spc="-5" dirty="0">
                <a:solidFill>
                  <a:srgbClr val="425563"/>
                </a:solidFill>
                <a:latin typeface="Arial"/>
                <a:cs typeface="Arial"/>
              </a:rPr>
              <a:t>is</a:t>
            </a:r>
            <a:r>
              <a:rPr lang="en-US" sz="1200" spc="-10" dirty="0">
                <a:solidFill>
                  <a:srgbClr val="425563"/>
                </a:solidFill>
                <a:latin typeface="Arial"/>
                <a:cs typeface="Arial"/>
              </a:rPr>
              <a:t> </a:t>
            </a:r>
            <a:r>
              <a:rPr lang="en-US" sz="1200" dirty="0">
                <a:solidFill>
                  <a:srgbClr val="425563"/>
                </a:solidFill>
                <a:latin typeface="Arial"/>
                <a:cs typeface="Arial"/>
              </a:rPr>
              <a:t>correct</a:t>
            </a:r>
            <a:r>
              <a:rPr lang="en-US" sz="1200" spc="-10" dirty="0">
                <a:solidFill>
                  <a:srgbClr val="425563"/>
                </a:solidFill>
                <a:latin typeface="Arial"/>
                <a:cs typeface="Arial"/>
              </a:rPr>
              <a:t> </a:t>
            </a:r>
            <a:r>
              <a:rPr lang="en-US" sz="1200" spc="-5" dirty="0">
                <a:solidFill>
                  <a:srgbClr val="425563"/>
                </a:solidFill>
                <a:latin typeface="Arial"/>
                <a:cs typeface="Arial"/>
              </a:rPr>
              <a:t>before</a:t>
            </a:r>
            <a:r>
              <a:rPr lang="en-US" sz="1200" spc="40" dirty="0">
                <a:solidFill>
                  <a:srgbClr val="425563"/>
                </a:solidFill>
                <a:latin typeface="Arial"/>
                <a:cs typeface="Arial"/>
              </a:rPr>
              <a:t> </a:t>
            </a:r>
            <a:r>
              <a:rPr lang="en-US" sz="1200" spc="-5" dirty="0">
                <a:solidFill>
                  <a:srgbClr val="425563"/>
                </a:solidFill>
                <a:latin typeface="Arial"/>
                <a:cs typeface="Arial"/>
              </a:rPr>
              <a:t>proceeding</a:t>
            </a:r>
            <a:endParaRPr lang="en-US" dirty="0"/>
          </a:p>
          <a:p>
            <a:endParaRPr lang="en-GB" dirty="0"/>
          </a:p>
        </p:txBody>
      </p:sp>
      <p:sp>
        <p:nvSpPr>
          <p:cNvPr id="4" name="Slide Number Placeholder 3">
            <a:extLst>
              <a:ext uri="{FF2B5EF4-FFF2-40B4-BE49-F238E27FC236}">
                <a16:creationId xmlns:a16="http://schemas.microsoft.com/office/drawing/2014/main" id="{B26B152F-6F13-F945-6405-1AAF12C8B1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194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825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nSpc>
                <a:spcPct val="100000"/>
              </a:lnSpc>
              <a:spcBef>
                <a:spcPts val="100"/>
              </a:spcBef>
            </a:pPr>
            <a:r>
              <a:rPr lang="en-US" sz="1200" spc="-5" dirty="0">
                <a:solidFill>
                  <a:srgbClr val="425563"/>
                </a:solidFill>
                <a:latin typeface="Arial"/>
                <a:cs typeface="Arial"/>
              </a:rPr>
              <a:t>Wear powder-free disposable gloves throughout the procedure</a:t>
            </a:r>
          </a:p>
          <a:p>
            <a:pPr marL="12700">
              <a:lnSpc>
                <a:spcPct val="100000"/>
              </a:lnSpc>
              <a:spcBef>
                <a:spcPts val="100"/>
              </a:spcBef>
            </a:pPr>
            <a:r>
              <a:rPr lang="en-US" sz="1200" spc="-5" dirty="0">
                <a:solidFill>
                  <a:srgbClr val="425563"/>
                </a:solidFill>
                <a:latin typeface="Arial"/>
                <a:cs typeface="Arial"/>
              </a:rPr>
              <a:t>Before opening the RNR1 Control Kit, </a:t>
            </a:r>
          </a:p>
          <a:p>
            <a:pPr marL="12700">
              <a:lnSpc>
                <a:spcPct val="100000"/>
              </a:lnSpc>
              <a:spcBef>
                <a:spcPts val="100"/>
              </a:spcBef>
            </a:pPr>
            <a:r>
              <a:rPr lang="en-US" sz="1200" spc="-5" dirty="0">
                <a:solidFill>
                  <a:srgbClr val="425563"/>
                </a:solidFill>
                <a:latin typeface="Arial"/>
                <a:cs typeface="Arial"/>
              </a:rPr>
              <a:t>	check its not damaged</a:t>
            </a:r>
          </a:p>
          <a:p>
            <a:pPr marL="12700">
              <a:lnSpc>
                <a:spcPct val="100000"/>
              </a:lnSpc>
              <a:spcBef>
                <a:spcPts val="100"/>
              </a:spcBef>
            </a:pPr>
            <a:r>
              <a:rPr lang="en-US" sz="1200" spc="-5" dirty="0">
                <a:solidFill>
                  <a:srgbClr val="425563"/>
                </a:solidFill>
                <a:latin typeface="Arial"/>
                <a:cs typeface="Arial"/>
              </a:rPr>
              <a:t>	check the expiry date has not expired</a:t>
            </a:r>
          </a:p>
          <a:p>
            <a:pPr marL="12700">
              <a:lnSpc>
                <a:spcPct val="100000"/>
              </a:lnSpc>
              <a:spcBef>
                <a:spcPts val="100"/>
              </a:spcBef>
            </a:pPr>
            <a:r>
              <a:rPr lang="en-US" sz="1200" spc="-5" dirty="0">
                <a:solidFill>
                  <a:srgbClr val="425563"/>
                </a:solidFill>
                <a:latin typeface="Arial"/>
                <a:cs typeface="Arial"/>
              </a:rPr>
              <a:t>Before opening the RNR1 ID kit</a:t>
            </a:r>
          </a:p>
          <a:p>
            <a:pPr marL="12700">
              <a:lnSpc>
                <a:spcPct val="100000"/>
              </a:lnSpc>
              <a:spcBef>
                <a:spcPts val="100"/>
              </a:spcBef>
            </a:pPr>
            <a:r>
              <a:rPr lang="en-US" sz="1200" spc="-5" dirty="0">
                <a:solidFill>
                  <a:srgbClr val="425563"/>
                </a:solidFill>
                <a:latin typeface="Arial"/>
                <a:cs typeface="Arial"/>
              </a:rPr>
              <a:t>	check its not damaged</a:t>
            </a:r>
          </a:p>
          <a:p>
            <a:pPr marL="12700">
              <a:lnSpc>
                <a:spcPct val="100000"/>
              </a:lnSpc>
              <a:spcBef>
                <a:spcPts val="100"/>
              </a:spcBef>
            </a:pPr>
            <a:r>
              <a:rPr lang="en-US" sz="1200" spc="-5" dirty="0">
                <a:solidFill>
                  <a:srgbClr val="425563"/>
                </a:solidFill>
                <a:latin typeface="Arial"/>
                <a:cs typeface="Arial"/>
              </a:rPr>
              <a:t>	check the expiry date has not expired</a:t>
            </a:r>
          </a:p>
          <a:p>
            <a:pPr marL="12700">
              <a:lnSpc>
                <a:spcPct val="100000"/>
              </a:lnSpc>
              <a:spcBef>
                <a:spcPts val="100"/>
              </a:spcBef>
            </a:pPr>
            <a:r>
              <a:rPr lang="en-US" sz="1200" spc="-5" dirty="0">
                <a:solidFill>
                  <a:srgbClr val="425563"/>
                </a:solidFill>
                <a:latin typeface="Arial"/>
                <a:cs typeface="Arial"/>
              </a:rPr>
              <a:t>	check the buccal swab head has not become detached from the stick – discard if it has and open a new RNR1 ID Kit</a:t>
            </a:r>
          </a:p>
          <a:p>
            <a:pPr marL="12700">
              <a:lnSpc>
                <a:spcPct val="100000"/>
              </a:lnSpc>
              <a:spcBef>
                <a:spcPts val="100"/>
              </a:spcBef>
            </a:pPr>
            <a:endParaRPr lang="en-GB" sz="1200" spc="-5" dirty="0">
              <a:solidFill>
                <a:srgbClr val="425563"/>
              </a:solidFill>
              <a:cs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643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065" marR="5080" algn="just">
              <a:lnSpc>
                <a:spcPts val="1730"/>
              </a:lnSpc>
              <a:spcBef>
                <a:spcPts val="315"/>
              </a:spcBef>
              <a:buSzPct val="81250"/>
              <a:tabLst>
                <a:tab pos="297815" algn="l"/>
                <a:tab pos="298450" algn="l"/>
              </a:tabLst>
            </a:pPr>
            <a:r>
              <a:rPr lang="en-GB" sz="1200" spc="-5" dirty="0">
                <a:solidFill>
                  <a:srgbClr val="425563"/>
                </a:solidFill>
                <a:latin typeface="Arial"/>
                <a:cs typeface="Arial"/>
              </a:rPr>
              <a:t>The assay cartridge will only insert in one orientation</a:t>
            </a:r>
          </a:p>
          <a:p>
            <a:pPr marL="12065" marR="5080" algn="just">
              <a:lnSpc>
                <a:spcPts val="1730"/>
              </a:lnSpc>
              <a:spcBef>
                <a:spcPts val="315"/>
              </a:spcBef>
              <a:buSzPct val="81250"/>
              <a:tabLst>
                <a:tab pos="297815" algn="l"/>
                <a:tab pos="298450" algn="l"/>
              </a:tabLst>
            </a:pPr>
            <a:r>
              <a:rPr lang="en-GB" sz="1200" spc="-5" dirty="0">
                <a:solidFill>
                  <a:srgbClr val="425563"/>
                </a:solidFill>
                <a:latin typeface="Arial"/>
                <a:cs typeface="Arial"/>
              </a:rPr>
              <a:t>If a valid cartridge is inserted you will hear a beep tone to confirm</a:t>
            </a:r>
          </a:p>
          <a:p>
            <a:pPr marL="12065" marR="5080" algn="just">
              <a:lnSpc>
                <a:spcPts val="1730"/>
              </a:lnSpc>
              <a:spcBef>
                <a:spcPts val="315"/>
              </a:spcBef>
              <a:buSzPct val="81250"/>
              <a:tabLst>
                <a:tab pos="297815" algn="l"/>
                <a:tab pos="298450" algn="l"/>
              </a:tabLst>
            </a:pPr>
            <a:r>
              <a:rPr lang="en-GB" sz="1200" spc="-5" dirty="0">
                <a:solidFill>
                  <a:srgbClr val="425563"/>
                </a:solidFill>
                <a:latin typeface="Arial"/>
                <a:cs typeface="Arial"/>
              </a:rPr>
              <a:t>DO NOT disturb or move the </a:t>
            </a:r>
            <a:r>
              <a:rPr lang="en-GB" sz="1200" spc="-5" dirty="0" err="1">
                <a:solidFill>
                  <a:srgbClr val="425563"/>
                </a:solidFill>
                <a:latin typeface="Arial"/>
                <a:cs typeface="Arial"/>
              </a:rPr>
              <a:t>Genedrive</a:t>
            </a:r>
            <a:r>
              <a:rPr lang="en-GB" sz="1200" spc="-5" baseline="30000" dirty="0">
                <a:solidFill>
                  <a:srgbClr val="425563"/>
                </a:solidFill>
                <a:latin typeface="Arial"/>
                <a:cs typeface="Arial"/>
              </a:rPr>
              <a:t>®</a:t>
            </a:r>
            <a:r>
              <a:rPr lang="en-GB" sz="1200" spc="-5" dirty="0">
                <a:solidFill>
                  <a:srgbClr val="425563"/>
                </a:solidFill>
                <a:latin typeface="Arial"/>
                <a:cs typeface="Arial"/>
              </a:rPr>
              <a:t> System when a test is running</a:t>
            </a:r>
          </a:p>
          <a:p>
            <a:pPr marL="12065" marR="5080" algn="just">
              <a:lnSpc>
                <a:spcPts val="1730"/>
              </a:lnSpc>
              <a:spcBef>
                <a:spcPts val="315"/>
              </a:spcBef>
              <a:buSzPct val="81250"/>
              <a:tabLst>
                <a:tab pos="297815" algn="l"/>
                <a:tab pos="298450" algn="l"/>
              </a:tabLst>
            </a:pPr>
            <a:r>
              <a:rPr lang="en-GB" sz="1200" b="1" spc="-5" dirty="0">
                <a:solidFill>
                  <a:srgbClr val="425563"/>
                </a:solidFill>
                <a:latin typeface="Arial"/>
                <a:cs typeface="Arial"/>
              </a:rPr>
              <a:t>Never try to take the cartridge out of the black cartridge lid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577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871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065" marR="5080" algn="just">
              <a:lnSpc>
                <a:spcPts val="1730"/>
              </a:lnSpc>
              <a:spcBef>
                <a:spcPts val="315"/>
              </a:spcBef>
              <a:buSzPct val="81250"/>
              <a:tabLst>
                <a:tab pos="297815" algn="l"/>
                <a:tab pos="298450" algn="l"/>
              </a:tabLst>
            </a:pPr>
            <a:r>
              <a:rPr lang="en-GB" sz="1200" spc="-5" dirty="0">
                <a:solidFill>
                  <a:srgbClr val="425563"/>
                </a:solidFill>
                <a:latin typeface="Arial"/>
                <a:cs typeface="Arial"/>
              </a:rPr>
              <a:t>The assay cartridge will only insert in one orientation</a:t>
            </a:r>
          </a:p>
          <a:p>
            <a:pPr marL="12065" marR="5080" algn="just">
              <a:lnSpc>
                <a:spcPts val="1730"/>
              </a:lnSpc>
              <a:spcBef>
                <a:spcPts val="315"/>
              </a:spcBef>
              <a:buSzPct val="81250"/>
              <a:tabLst>
                <a:tab pos="297815" algn="l"/>
                <a:tab pos="298450" algn="l"/>
              </a:tabLst>
            </a:pPr>
            <a:r>
              <a:rPr lang="en-GB" sz="1200" spc="-5" dirty="0">
                <a:solidFill>
                  <a:srgbClr val="425563"/>
                </a:solidFill>
                <a:latin typeface="Arial"/>
                <a:cs typeface="Arial"/>
              </a:rPr>
              <a:t>If a valid cartridge is inserted you will hear a beep tone to confirm</a:t>
            </a:r>
          </a:p>
          <a:p>
            <a:pPr marL="12065" marR="5080" algn="just">
              <a:lnSpc>
                <a:spcPts val="1730"/>
              </a:lnSpc>
              <a:spcBef>
                <a:spcPts val="315"/>
              </a:spcBef>
              <a:buSzPct val="81250"/>
              <a:tabLst>
                <a:tab pos="297815" algn="l"/>
                <a:tab pos="298450" algn="l"/>
              </a:tabLst>
            </a:pPr>
            <a:r>
              <a:rPr lang="en-GB" sz="1200" spc="-5" dirty="0">
                <a:solidFill>
                  <a:srgbClr val="425563"/>
                </a:solidFill>
                <a:latin typeface="Arial"/>
                <a:cs typeface="Arial"/>
              </a:rPr>
              <a:t>DO NOT disturb or move the </a:t>
            </a:r>
            <a:r>
              <a:rPr lang="en-GB" sz="1200" spc="-5" dirty="0" err="1">
                <a:solidFill>
                  <a:srgbClr val="425563"/>
                </a:solidFill>
                <a:latin typeface="Arial"/>
                <a:cs typeface="Arial"/>
              </a:rPr>
              <a:t>Genedrive</a:t>
            </a:r>
            <a:r>
              <a:rPr lang="en-GB" sz="1200" spc="-5" baseline="30000" dirty="0">
                <a:solidFill>
                  <a:srgbClr val="425563"/>
                </a:solidFill>
                <a:latin typeface="Arial"/>
                <a:cs typeface="Arial"/>
              </a:rPr>
              <a:t>®</a:t>
            </a:r>
            <a:r>
              <a:rPr lang="en-GB" sz="1200" spc="-5" dirty="0">
                <a:solidFill>
                  <a:srgbClr val="425563"/>
                </a:solidFill>
                <a:latin typeface="Arial"/>
                <a:cs typeface="Arial"/>
              </a:rPr>
              <a:t> System when a test is running</a:t>
            </a:r>
          </a:p>
          <a:p>
            <a:pPr marL="12065" marR="5080" algn="just">
              <a:lnSpc>
                <a:spcPts val="1730"/>
              </a:lnSpc>
              <a:spcBef>
                <a:spcPts val="315"/>
              </a:spcBef>
              <a:buSzPct val="81250"/>
              <a:tabLst>
                <a:tab pos="297815" algn="l"/>
                <a:tab pos="298450" algn="l"/>
              </a:tabLst>
            </a:pPr>
            <a:r>
              <a:rPr lang="en-GB" sz="1200" b="1" spc="-5" dirty="0">
                <a:solidFill>
                  <a:srgbClr val="425563"/>
                </a:solidFill>
                <a:latin typeface="Arial"/>
                <a:cs typeface="Arial"/>
              </a:rPr>
              <a:t>Never try to take the cartridge out of the black cartridge lid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963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4CA99-2498-44AD-B754-5CE34620CD69}" type="slidenum">
              <a:rPr lang="en-GB" smtClean="0"/>
              <a:t>41</a:t>
            </a:fld>
            <a:endParaRPr lang="en-GB"/>
          </a:p>
        </p:txBody>
      </p:sp>
    </p:spTree>
    <p:extLst>
      <p:ext uri="{BB962C8B-B14F-4D97-AF65-F5344CB8AC3E}">
        <p14:creationId xmlns:p14="http://schemas.microsoft.com/office/powerpoint/2010/main" val="2514102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499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64CA99-2498-44AD-B754-5CE34620CD69}" type="slidenum">
              <a:rPr lang="en-GB" smtClean="0"/>
              <a:t>7</a:t>
            </a:fld>
            <a:endParaRPr lang="en-GB"/>
          </a:p>
        </p:txBody>
      </p:sp>
    </p:spTree>
    <p:extLst>
      <p:ext uri="{BB962C8B-B14F-4D97-AF65-F5344CB8AC3E}">
        <p14:creationId xmlns:p14="http://schemas.microsoft.com/office/powerpoint/2010/main" val="420773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564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772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460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5" dirty="0">
                <a:solidFill>
                  <a:srgbClr val="425563"/>
                </a:solidFill>
                <a:latin typeface="Arial"/>
                <a:cs typeface="Arial"/>
              </a:rPr>
              <a:t>Failure</a:t>
            </a:r>
            <a:r>
              <a:rPr lang="en-US" sz="1200" b="0" spc="20" dirty="0">
                <a:solidFill>
                  <a:srgbClr val="425563"/>
                </a:solidFill>
                <a:latin typeface="Arial"/>
                <a:cs typeface="Arial"/>
              </a:rPr>
              <a:t> </a:t>
            </a:r>
            <a:r>
              <a:rPr lang="en-US" sz="1200" b="0" dirty="0">
                <a:solidFill>
                  <a:srgbClr val="425563"/>
                </a:solidFill>
                <a:latin typeface="Arial"/>
                <a:cs typeface="Arial"/>
              </a:rPr>
              <a:t>to</a:t>
            </a:r>
            <a:r>
              <a:rPr lang="en-US" sz="1200" b="0" spc="65" dirty="0">
                <a:solidFill>
                  <a:srgbClr val="425563"/>
                </a:solidFill>
                <a:latin typeface="Arial"/>
                <a:cs typeface="Arial"/>
              </a:rPr>
              <a:t> </a:t>
            </a:r>
            <a:r>
              <a:rPr lang="en-US" sz="1200" b="0" spc="-5" dirty="0">
                <a:solidFill>
                  <a:srgbClr val="425563"/>
                </a:solidFill>
                <a:latin typeface="Arial"/>
                <a:cs typeface="Arial"/>
              </a:rPr>
              <a:t>lock</a:t>
            </a:r>
            <a:r>
              <a:rPr lang="en-US" sz="1200" b="0" spc="70" dirty="0">
                <a:solidFill>
                  <a:srgbClr val="425563"/>
                </a:solidFill>
                <a:latin typeface="Arial"/>
                <a:cs typeface="Arial"/>
              </a:rPr>
              <a:t> </a:t>
            </a:r>
            <a:r>
              <a:rPr lang="en-US" sz="1200" b="0" dirty="0">
                <a:solidFill>
                  <a:srgbClr val="425563"/>
                </a:solidFill>
                <a:latin typeface="Arial"/>
                <a:cs typeface="Arial"/>
              </a:rPr>
              <a:t>the </a:t>
            </a:r>
            <a:r>
              <a:rPr lang="en-US" sz="1200" b="0" spc="-5" dirty="0">
                <a:solidFill>
                  <a:srgbClr val="425563"/>
                </a:solidFill>
                <a:latin typeface="Arial"/>
                <a:cs typeface="Arial"/>
              </a:rPr>
              <a:t>lid</a:t>
            </a:r>
            <a:r>
              <a:rPr lang="en-US" sz="1200" b="0" spc="75" dirty="0">
                <a:solidFill>
                  <a:srgbClr val="425563"/>
                </a:solidFill>
                <a:latin typeface="Arial"/>
                <a:cs typeface="Arial"/>
              </a:rPr>
              <a:t> </a:t>
            </a:r>
            <a:r>
              <a:rPr lang="en-US" sz="1200" b="0" spc="-5" dirty="0">
                <a:solidFill>
                  <a:srgbClr val="425563"/>
                </a:solidFill>
                <a:latin typeface="Arial"/>
                <a:cs typeface="Arial"/>
              </a:rPr>
              <a:t>can result</a:t>
            </a:r>
            <a:r>
              <a:rPr lang="en-US" sz="1200" b="0" spc="70" dirty="0">
                <a:solidFill>
                  <a:srgbClr val="425563"/>
                </a:solidFill>
                <a:latin typeface="Arial"/>
                <a:cs typeface="Arial"/>
              </a:rPr>
              <a:t> </a:t>
            </a:r>
            <a:r>
              <a:rPr lang="en-US" sz="1200" b="0" spc="-5" dirty="0">
                <a:solidFill>
                  <a:srgbClr val="425563"/>
                </a:solidFill>
                <a:latin typeface="Arial"/>
                <a:cs typeface="Arial"/>
              </a:rPr>
              <a:t>in</a:t>
            </a:r>
            <a:r>
              <a:rPr lang="en-US" sz="1200" b="0" spc="70" dirty="0">
                <a:solidFill>
                  <a:srgbClr val="425563"/>
                </a:solidFill>
                <a:latin typeface="Arial"/>
                <a:cs typeface="Arial"/>
              </a:rPr>
              <a:t> </a:t>
            </a:r>
            <a:r>
              <a:rPr lang="en-US" sz="1200" b="0" dirty="0">
                <a:solidFill>
                  <a:srgbClr val="425563"/>
                </a:solidFill>
                <a:latin typeface="Arial"/>
                <a:cs typeface="Arial"/>
              </a:rPr>
              <a:t>the</a:t>
            </a:r>
            <a:r>
              <a:rPr lang="en-US" sz="1200" b="0" spc="60" dirty="0">
                <a:solidFill>
                  <a:srgbClr val="425563"/>
                </a:solidFill>
                <a:latin typeface="Arial"/>
                <a:cs typeface="Arial"/>
              </a:rPr>
              <a:t> </a:t>
            </a:r>
            <a:r>
              <a:rPr lang="en-US" sz="1200" b="0" spc="-5" dirty="0">
                <a:solidFill>
                  <a:srgbClr val="425563"/>
                </a:solidFill>
                <a:latin typeface="Arial"/>
                <a:cs typeface="Arial"/>
              </a:rPr>
              <a:t>assay</a:t>
            </a:r>
            <a:r>
              <a:rPr lang="en-US" sz="1200" b="0" spc="55" dirty="0">
                <a:solidFill>
                  <a:srgbClr val="425563"/>
                </a:solidFill>
                <a:latin typeface="Arial"/>
                <a:cs typeface="Arial"/>
              </a:rPr>
              <a:t> </a:t>
            </a:r>
            <a:r>
              <a:rPr lang="en-US" sz="1200" b="0" dirty="0">
                <a:solidFill>
                  <a:srgbClr val="425563"/>
                </a:solidFill>
                <a:latin typeface="Arial"/>
                <a:cs typeface="Arial"/>
              </a:rPr>
              <a:t>tube</a:t>
            </a:r>
            <a:r>
              <a:rPr lang="en-US" sz="1200" b="0" spc="55" dirty="0">
                <a:solidFill>
                  <a:srgbClr val="425563"/>
                </a:solidFill>
                <a:latin typeface="Arial"/>
                <a:cs typeface="Arial"/>
              </a:rPr>
              <a:t> </a:t>
            </a:r>
            <a:r>
              <a:rPr lang="en-US" sz="1200" b="0" spc="-5" dirty="0">
                <a:solidFill>
                  <a:srgbClr val="425563"/>
                </a:solidFill>
                <a:latin typeface="Arial"/>
                <a:cs typeface="Arial"/>
              </a:rPr>
              <a:t>moving</a:t>
            </a:r>
            <a:r>
              <a:rPr lang="en-US" sz="1200" b="0" spc="65" dirty="0">
                <a:solidFill>
                  <a:srgbClr val="425563"/>
                </a:solidFill>
                <a:latin typeface="Arial"/>
                <a:cs typeface="Arial"/>
              </a:rPr>
              <a:t> </a:t>
            </a:r>
            <a:r>
              <a:rPr lang="en-US" sz="1200" b="0" spc="-5" dirty="0">
                <a:solidFill>
                  <a:srgbClr val="425563"/>
                </a:solidFill>
                <a:latin typeface="Arial"/>
                <a:cs typeface="Arial"/>
              </a:rPr>
              <a:t>when </a:t>
            </a:r>
            <a:r>
              <a:rPr lang="en-US" sz="1200" b="0" spc="-430" dirty="0">
                <a:solidFill>
                  <a:srgbClr val="425563"/>
                </a:solidFill>
                <a:latin typeface="Arial"/>
                <a:cs typeface="Arial"/>
              </a:rPr>
              <a:t> </a:t>
            </a:r>
            <a:r>
              <a:rPr lang="en-US" sz="1200" b="0" spc="-5" dirty="0">
                <a:solidFill>
                  <a:srgbClr val="425563"/>
                </a:solidFill>
                <a:latin typeface="Arial"/>
                <a:cs typeface="Arial"/>
              </a:rPr>
              <a:t>inserting</a:t>
            </a:r>
            <a:r>
              <a:rPr lang="en-US" sz="1200" b="0" spc="-10" dirty="0">
                <a:solidFill>
                  <a:srgbClr val="425563"/>
                </a:solidFill>
                <a:latin typeface="Arial"/>
                <a:cs typeface="Arial"/>
              </a:rPr>
              <a:t> </a:t>
            </a:r>
            <a:r>
              <a:rPr lang="en-US" sz="1200" b="0" spc="-5" dirty="0">
                <a:solidFill>
                  <a:srgbClr val="425563"/>
                </a:solidFill>
                <a:latin typeface="Arial"/>
                <a:cs typeface="Arial"/>
              </a:rPr>
              <a:t>into</a:t>
            </a:r>
            <a:r>
              <a:rPr lang="en-US" sz="1200" b="0" spc="50" dirty="0">
                <a:solidFill>
                  <a:srgbClr val="425563"/>
                </a:solidFill>
                <a:latin typeface="Arial"/>
                <a:cs typeface="Arial"/>
              </a:rPr>
              <a:t> </a:t>
            </a:r>
            <a:r>
              <a:rPr lang="en-US" sz="1200" b="0" dirty="0">
                <a:solidFill>
                  <a:srgbClr val="425563"/>
                </a:solidFill>
                <a:latin typeface="Arial"/>
                <a:cs typeface="Arial"/>
              </a:rPr>
              <a:t>the </a:t>
            </a:r>
            <a:r>
              <a:rPr lang="en-US" sz="1200" b="0" spc="-5" dirty="0">
                <a:solidFill>
                  <a:srgbClr val="425563"/>
                </a:solidFill>
                <a:latin typeface="Arial"/>
                <a:cs typeface="Arial"/>
              </a:rPr>
              <a:t>Genedrive System which</a:t>
            </a:r>
            <a:r>
              <a:rPr lang="en-US" sz="1200" b="0" spc="-10" dirty="0">
                <a:solidFill>
                  <a:srgbClr val="425563"/>
                </a:solidFill>
                <a:latin typeface="Arial"/>
                <a:cs typeface="Arial"/>
              </a:rPr>
              <a:t> </a:t>
            </a:r>
            <a:r>
              <a:rPr lang="en-US" sz="1200" b="0" spc="-5" dirty="0">
                <a:solidFill>
                  <a:srgbClr val="425563"/>
                </a:solidFill>
                <a:latin typeface="Arial"/>
                <a:cs typeface="Arial"/>
              </a:rPr>
              <a:t>can</a:t>
            </a:r>
            <a:r>
              <a:rPr lang="en-US" sz="1200" b="0" spc="-10" dirty="0">
                <a:solidFill>
                  <a:srgbClr val="425563"/>
                </a:solidFill>
                <a:latin typeface="Arial"/>
                <a:cs typeface="Arial"/>
              </a:rPr>
              <a:t> </a:t>
            </a:r>
            <a:r>
              <a:rPr lang="en-US" sz="1200" b="0" spc="-5" dirty="0">
                <a:solidFill>
                  <a:srgbClr val="425563"/>
                </a:solidFill>
                <a:latin typeface="Arial"/>
                <a:cs typeface="Arial"/>
              </a:rPr>
              <a:t>cause</a:t>
            </a:r>
            <a:r>
              <a:rPr lang="en-US" sz="1200" b="0" spc="-10" dirty="0">
                <a:solidFill>
                  <a:srgbClr val="425563"/>
                </a:solidFill>
                <a:latin typeface="Arial"/>
                <a:cs typeface="Arial"/>
              </a:rPr>
              <a:t> </a:t>
            </a:r>
            <a:r>
              <a:rPr lang="en-US" sz="1200" b="0" dirty="0">
                <a:solidFill>
                  <a:srgbClr val="425563"/>
                </a:solidFill>
                <a:latin typeface="Arial"/>
                <a:cs typeface="Arial"/>
              </a:rPr>
              <a:t>test</a:t>
            </a:r>
            <a:r>
              <a:rPr lang="en-US" sz="1200" b="0" spc="65" dirty="0">
                <a:solidFill>
                  <a:srgbClr val="425563"/>
                </a:solidFill>
                <a:latin typeface="Arial"/>
                <a:cs typeface="Arial"/>
              </a:rPr>
              <a:t> </a:t>
            </a:r>
            <a:r>
              <a:rPr lang="en-US" sz="1200" b="0" dirty="0">
                <a:solidFill>
                  <a:srgbClr val="425563"/>
                </a:solidFill>
                <a:latin typeface="Arial"/>
                <a:cs typeface="Arial"/>
              </a:rPr>
              <a:t>failure</a:t>
            </a:r>
            <a:endParaRPr lang="en-US" sz="1200" b="0" dirty="0">
              <a:latin typeface="Arial"/>
              <a:cs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F6B8-C8F8-417E-B885-D86DE17ED1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730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MT-RNR1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419C5A-C4A0-F52C-0BCF-72816364F986}"/>
              </a:ext>
            </a:extLst>
          </p:cNvPr>
          <p:cNvSpPr/>
          <p:nvPr userDrawn="1"/>
        </p:nvSpPr>
        <p:spPr>
          <a:xfrm>
            <a:off x="0" y="0"/>
            <a:ext cx="1855868" cy="5143500"/>
          </a:xfrm>
          <a:prstGeom prst="rect">
            <a:avLst/>
          </a:prstGeom>
          <a:gradFill flip="none" rotWithShape="1">
            <a:gsLst>
              <a:gs pos="50000">
                <a:srgbClr val="009BA4"/>
              </a:gs>
              <a:gs pos="0">
                <a:srgbClr val="009BA4"/>
              </a:gs>
              <a:gs pos="100000">
                <a:srgbClr val="003341"/>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40F87CDB-222A-613D-D4D1-5AB82630CE48}"/>
              </a:ext>
            </a:extLst>
          </p:cNvPr>
          <p:cNvCxnSpPr>
            <a:cxnSpLocks/>
          </p:cNvCxnSpPr>
          <p:nvPr userDrawn="1"/>
        </p:nvCxnSpPr>
        <p:spPr>
          <a:xfrm>
            <a:off x="1967166" y="415993"/>
            <a:ext cx="4412203"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512574B-A5C6-B9A5-0C72-8F3CC83DD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0607" y="68920"/>
            <a:ext cx="2589504" cy="433149"/>
          </a:xfrm>
          <a:prstGeom prst="rect">
            <a:avLst/>
          </a:prstGeom>
        </p:spPr>
      </p:pic>
      <p:sp>
        <p:nvSpPr>
          <p:cNvPr id="7" name="Rectangle 6">
            <a:extLst>
              <a:ext uri="{FF2B5EF4-FFF2-40B4-BE49-F238E27FC236}">
                <a16:creationId xmlns:a16="http://schemas.microsoft.com/office/drawing/2014/main" id="{294F6F9C-D9FB-7B89-268F-3AA0D2379456}"/>
              </a:ext>
            </a:extLst>
          </p:cNvPr>
          <p:cNvSpPr/>
          <p:nvPr userDrawn="1"/>
        </p:nvSpPr>
        <p:spPr>
          <a:xfrm>
            <a:off x="4572000" y="2510471"/>
            <a:ext cx="4428111" cy="61280"/>
          </a:xfrm>
          <a:prstGeom prst="rect">
            <a:avLst/>
          </a:prstGeom>
          <a:solidFill>
            <a:srgbClr val="009BA4"/>
          </a:solidFill>
          <a:ln>
            <a:solidFill>
              <a:srgbClr val="009BA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defTabSz="1219170">
              <a:defRPr/>
            </a:pPr>
            <a:endParaRPr lang="en-US" sz="2400">
              <a:solidFill>
                <a:srgbClr val="FFFFFF"/>
              </a:solidFill>
              <a:latin typeface="Calibri" panose="020F0502020204030204"/>
            </a:endParaRPr>
          </a:p>
        </p:txBody>
      </p:sp>
      <p:sp>
        <p:nvSpPr>
          <p:cNvPr id="11" name="Title 1">
            <a:extLst>
              <a:ext uri="{FF2B5EF4-FFF2-40B4-BE49-F238E27FC236}">
                <a16:creationId xmlns:a16="http://schemas.microsoft.com/office/drawing/2014/main" id="{DD774837-4DED-BEAA-0B24-F0F2B7CA1CCC}"/>
              </a:ext>
            </a:extLst>
          </p:cNvPr>
          <p:cNvSpPr txBox="1">
            <a:spLocks/>
          </p:cNvSpPr>
          <p:nvPr userDrawn="1"/>
        </p:nvSpPr>
        <p:spPr>
          <a:xfrm>
            <a:off x="4572000" y="1593779"/>
            <a:ext cx="4313783" cy="787640"/>
          </a:xfrm>
          <a:prstGeom prst="rect">
            <a:avLst/>
          </a:prstGeom>
        </p:spPr>
        <p:txBody>
          <a:bodyPr vert="horz" lIns="0" tIns="0" rIns="0" bIns="0" rtlCol="0" anchor="b">
            <a:normAutofit/>
          </a:bodyPr>
          <a:lstStyle>
            <a:lvl1pPr algn="ctr" defTabSz="514347" rtl="0" eaLnBrk="1" latinLnBrk="0" hangingPunct="1">
              <a:lnSpc>
                <a:spcPct val="90000"/>
              </a:lnSpc>
              <a:spcBef>
                <a:spcPct val="0"/>
              </a:spcBef>
              <a:buNone/>
              <a:defRPr sz="4500" b="1" kern="1200">
                <a:solidFill>
                  <a:schemeClr val="tx1"/>
                </a:solidFill>
                <a:latin typeface="Montserrat" panose="00000500000000000000" pitchFamily="2" charset="0"/>
                <a:ea typeface="+mj-ea"/>
                <a:cs typeface="Poppins" pitchFamily="2" charset="77"/>
              </a:defRPr>
            </a:lvl1pPr>
          </a:lstStyle>
          <a:p>
            <a:pPr algn="r"/>
            <a:endParaRPr lang="en-US" sz="3200" dirty="0">
              <a:solidFill>
                <a:srgbClr val="003341"/>
              </a:solidFill>
              <a:latin typeface="Montserrat" pitchFamily="2" charset="77"/>
            </a:endParaRPr>
          </a:p>
        </p:txBody>
      </p:sp>
      <p:pic>
        <p:nvPicPr>
          <p:cNvPr id="20" name="Picture 19" descr="A colorful lines and dots&#10;&#10;Description automatically generated">
            <a:extLst>
              <a:ext uri="{FF2B5EF4-FFF2-40B4-BE49-F238E27FC236}">
                <a16:creationId xmlns:a16="http://schemas.microsoft.com/office/drawing/2014/main" id="{DF4C8BD9-ED18-E2A0-248E-605FE7AA2E20}"/>
              </a:ext>
            </a:extLst>
          </p:cNvPr>
          <p:cNvPicPr>
            <a:picLocks noChangeAspect="1"/>
          </p:cNvPicPr>
          <p:nvPr userDrawn="1"/>
        </p:nvPicPr>
        <p:blipFill rotWithShape="1">
          <a:blip r:embed="rId3"/>
          <a:srcRect l="-3524" t="2378" r="-206" b="715"/>
          <a:stretch/>
        </p:blipFill>
        <p:spPr>
          <a:xfrm>
            <a:off x="-70292" y="590407"/>
            <a:ext cx="4313783" cy="4030286"/>
          </a:xfrm>
          <a:prstGeom prst="rect">
            <a:avLst/>
          </a:prstGeom>
        </p:spPr>
      </p:pic>
      <p:cxnSp>
        <p:nvCxnSpPr>
          <p:cNvPr id="23" name="Straight Connector 22">
            <a:extLst>
              <a:ext uri="{FF2B5EF4-FFF2-40B4-BE49-F238E27FC236}">
                <a16:creationId xmlns:a16="http://schemas.microsoft.com/office/drawing/2014/main" id="{D22D1A5F-7C82-CFE6-B8EA-38063466C7B9}"/>
              </a:ext>
            </a:extLst>
          </p:cNvPr>
          <p:cNvCxnSpPr>
            <a:cxnSpLocks/>
          </p:cNvCxnSpPr>
          <p:nvPr userDrawn="1"/>
        </p:nvCxnSpPr>
        <p:spPr>
          <a:xfrm>
            <a:off x="1967166" y="4851134"/>
            <a:ext cx="3743169" cy="0"/>
          </a:xfrm>
          <a:prstGeom prst="line">
            <a:avLst/>
          </a:prstGeom>
          <a:noFill/>
          <a:ln w="12700" cap="flat" cmpd="sng" algn="ctr">
            <a:solidFill>
              <a:srgbClr val="475C6D"/>
            </a:solidFill>
            <a:prstDash val="solid"/>
            <a:miter lim="800000"/>
          </a:ln>
          <a:effectLst/>
        </p:spPr>
      </p:cxnSp>
      <p:sp>
        <p:nvSpPr>
          <p:cNvPr id="5" name="Text Placeholder 11">
            <a:extLst>
              <a:ext uri="{FF2B5EF4-FFF2-40B4-BE49-F238E27FC236}">
                <a16:creationId xmlns:a16="http://schemas.microsoft.com/office/drawing/2014/main" id="{F8ABC24F-C113-51AE-DA60-2DBEBFD8A67E}"/>
              </a:ext>
            </a:extLst>
          </p:cNvPr>
          <p:cNvSpPr>
            <a:spLocks noGrp="1"/>
          </p:cNvSpPr>
          <p:nvPr>
            <p:ph type="body" sz="quarter" idx="13"/>
          </p:nvPr>
        </p:nvSpPr>
        <p:spPr>
          <a:xfrm>
            <a:off x="4572000" y="1810991"/>
            <a:ext cx="4428111" cy="528031"/>
          </a:xfrm>
          <a:prstGeom prst="rect">
            <a:avLst/>
          </a:prstGeom>
        </p:spPr>
        <p:txBody>
          <a:bodyPr anchor="ctr">
            <a:normAutofit/>
          </a:bodyPr>
          <a:lstStyle>
            <a:lvl1pPr marL="0" indent="0">
              <a:buNone/>
              <a:defRPr sz="2000" b="1" i="0">
                <a:solidFill>
                  <a:srgbClr val="003341"/>
                </a:solidFill>
                <a:latin typeface="Montserrat" panose="00000500000000000000" pitchFamily="2" charset="0"/>
                <a:cs typeface="Poppins Light" pitchFamily="2" charset="77"/>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0671B100-D933-C9C7-A900-0C2F5BB9D389}"/>
              </a:ext>
            </a:extLst>
          </p:cNvPr>
          <p:cNvSpPr>
            <a:spLocks noGrp="1"/>
          </p:cNvSpPr>
          <p:nvPr>
            <p:ph type="body" sz="quarter" idx="14"/>
          </p:nvPr>
        </p:nvSpPr>
        <p:spPr>
          <a:xfrm>
            <a:off x="4571999" y="2757513"/>
            <a:ext cx="4428111" cy="528031"/>
          </a:xfrm>
          <a:prstGeom prst="rect">
            <a:avLst/>
          </a:prstGeom>
        </p:spPr>
        <p:txBody>
          <a:bodyPr anchor="ctr">
            <a:normAutofit/>
          </a:bodyPr>
          <a:lstStyle>
            <a:lvl1pPr marL="0" indent="0">
              <a:buNone/>
              <a:defRPr sz="2000" b="0" i="0">
                <a:solidFill>
                  <a:srgbClr val="8597A3"/>
                </a:solidFill>
                <a:latin typeface="Montserrat" panose="00000500000000000000" pitchFamily="2" charset="0"/>
                <a:cs typeface="Poppins Light" pitchFamily="2" charset="77"/>
              </a:defRPr>
            </a:lvl1pPr>
          </a:lstStyle>
          <a:p>
            <a:pPr lvl="0"/>
            <a:r>
              <a:rPr lang="en-GB" dirty="0"/>
              <a:t>Click to edit Master text styles</a:t>
            </a:r>
          </a:p>
        </p:txBody>
      </p:sp>
      <p:sp>
        <p:nvSpPr>
          <p:cNvPr id="6" name="TextBox 5">
            <a:extLst>
              <a:ext uri="{FF2B5EF4-FFF2-40B4-BE49-F238E27FC236}">
                <a16:creationId xmlns:a16="http://schemas.microsoft.com/office/drawing/2014/main" id="{BAD53C02-4BA1-983B-FCF6-3EDD25705C6B}"/>
              </a:ext>
            </a:extLst>
          </p:cNvPr>
          <p:cNvSpPr txBox="1"/>
          <p:nvPr userDrawn="1"/>
        </p:nvSpPr>
        <p:spPr>
          <a:xfrm>
            <a:off x="5788922" y="48055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spTree>
    <p:extLst>
      <p:ext uri="{BB962C8B-B14F-4D97-AF65-F5344CB8AC3E}">
        <p14:creationId xmlns:p14="http://schemas.microsoft.com/office/powerpoint/2010/main" val="2240495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6 boxes portrai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0590" y="1887872"/>
            <a:ext cx="2128249" cy="13194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2824846" y="1887872"/>
            <a:ext cx="2128249" cy="13194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4"/>
          </p:nvPr>
        </p:nvSpPr>
        <p:spPr>
          <a:xfrm>
            <a:off x="5309102" y="1896073"/>
            <a:ext cx="2128249" cy="13194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F90A0438-AB10-66E0-46A1-1FFEFEBE5C87}"/>
              </a:ext>
            </a:extLst>
          </p:cNvPr>
          <p:cNvCxnSpPr>
            <a:cxnSpLocks/>
          </p:cNvCxnSpPr>
          <p:nvPr userDrawn="1"/>
        </p:nvCxnSpPr>
        <p:spPr>
          <a:xfrm>
            <a:off x="319592" y="422597"/>
            <a:ext cx="7132457"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B749D3DA-FABF-ABF5-AE10-79913AA2FF9E}"/>
              </a:ext>
            </a:extLst>
          </p:cNvPr>
          <p:cNvSpPr>
            <a:spLocks noGrp="1"/>
          </p:cNvSpPr>
          <p:nvPr>
            <p:ph type="body" sz="quarter" idx="15"/>
          </p:nvPr>
        </p:nvSpPr>
        <p:spPr>
          <a:xfrm>
            <a:off x="340591" y="589735"/>
            <a:ext cx="7111458" cy="520953"/>
          </a:xfrm>
          <a:prstGeom prst="rect">
            <a:avLst/>
          </a:prstGeom>
        </p:spPr>
        <p:txBody>
          <a:bodyPr anchor="ctr">
            <a:noAutofit/>
          </a:bodyPr>
          <a:lstStyle>
            <a:lvl1pPr marL="0" indent="0">
              <a:buNone/>
              <a:defRPr sz="3200" b="1" i="0">
                <a:solidFill>
                  <a:srgbClr val="003341"/>
                </a:solidFill>
                <a:latin typeface="Montserrat" panose="00000500000000000000" pitchFamily="2" charset="0"/>
                <a:cs typeface="Poppins Light" pitchFamily="2" charset="77"/>
              </a:defRPr>
            </a:lvl1pPr>
          </a:lstStyle>
          <a:p>
            <a:pPr lvl="0"/>
            <a:r>
              <a:rPr lang="en-GB" dirty="0"/>
              <a:t>Click to edit Master text styles</a:t>
            </a:r>
          </a:p>
        </p:txBody>
      </p:sp>
      <p:sp>
        <p:nvSpPr>
          <p:cNvPr id="15" name="Text Placeholder 11">
            <a:extLst>
              <a:ext uri="{FF2B5EF4-FFF2-40B4-BE49-F238E27FC236}">
                <a16:creationId xmlns:a16="http://schemas.microsoft.com/office/drawing/2014/main" id="{BC24B890-85A6-B2FB-EF43-022DCCEBB92C}"/>
              </a:ext>
            </a:extLst>
          </p:cNvPr>
          <p:cNvSpPr>
            <a:spLocks noGrp="1"/>
          </p:cNvSpPr>
          <p:nvPr>
            <p:ph type="body" sz="quarter" idx="16"/>
          </p:nvPr>
        </p:nvSpPr>
        <p:spPr>
          <a:xfrm>
            <a:off x="340590" y="1227032"/>
            <a:ext cx="7111457" cy="544495"/>
          </a:xfrm>
          <a:prstGeom prst="rect">
            <a:avLst/>
          </a:prstGeom>
        </p:spPr>
        <p:txBody>
          <a:bodyPr anchor="t">
            <a:noAutofit/>
          </a:bodyPr>
          <a:lstStyle>
            <a:lvl1pPr marL="0" indent="0">
              <a:buNone/>
              <a:defRPr sz="2000" b="0" i="0">
                <a:solidFill>
                  <a:srgbClr val="8597A3"/>
                </a:solidFill>
                <a:latin typeface="Montserrat" panose="00000500000000000000" pitchFamily="2" charset="0"/>
                <a:cs typeface="Poppins Light" pitchFamily="2" charset="77"/>
              </a:defRPr>
            </a:lvl1pPr>
          </a:lstStyle>
          <a:p>
            <a:pPr lvl="0"/>
            <a:r>
              <a:rPr lang="en-GB" dirty="0"/>
              <a:t>Click to edit Master text styles</a:t>
            </a:r>
          </a:p>
        </p:txBody>
      </p:sp>
      <p:cxnSp>
        <p:nvCxnSpPr>
          <p:cNvPr id="16" name="Straight Connector 15">
            <a:extLst>
              <a:ext uri="{FF2B5EF4-FFF2-40B4-BE49-F238E27FC236}">
                <a16:creationId xmlns:a16="http://schemas.microsoft.com/office/drawing/2014/main" id="{6DBA7BAB-9C96-6EBD-6806-D1EAA7108BFB}"/>
              </a:ext>
            </a:extLst>
          </p:cNvPr>
          <p:cNvCxnSpPr>
            <a:cxnSpLocks/>
          </p:cNvCxnSpPr>
          <p:nvPr userDrawn="1"/>
        </p:nvCxnSpPr>
        <p:spPr>
          <a:xfrm>
            <a:off x="340591" y="4737072"/>
            <a:ext cx="6738865"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C5600D2E-BD40-716B-86D3-D22CF698EE26}"/>
              </a:ext>
            </a:extLst>
          </p:cNvPr>
          <p:cNvSpPr>
            <a:spLocks noGrp="1"/>
          </p:cNvSpPr>
          <p:nvPr>
            <p:ph idx="17"/>
          </p:nvPr>
        </p:nvSpPr>
        <p:spPr>
          <a:xfrm>
            <a:off x="340590" y="3312472"/>
            <a:ext cx="2128249" cy="13194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6C370D42-5FD1-FB62-4DED-1354E011F1E4}"/>
              </a:ext>
            </a:extLst>
          </p:cNvPr>
          <p:cNvSpPr>
            <a:spLocks noGrp="1"/>
          </p:cNvSpPr>
          <p:nvPr>
            <p:ph idx="18"/>
          </p:nvPr>
        </p:nvSpPr>
        <p:spPr>
          <a:xfrm>
            <a:off x="2834832" y="3341679"/>
            <a:ext cx="2128249" cy="13194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A633266B-4DBE-2EC3-6233-6BE85EFBDB5B}"/>
              </a:ext>
            </a:extLst>
          </p:cNvPr>
          <p:cNvSpPr>
            <a:spLocks noGrp="1"/>
          </p:cNvSpPr>
          <p:nvPr>
            <p:ph idx="19"/>
          </p:nvPr>
        </p:nvSpPr>
        <p:spPr>
          <a:xfrm>
            <a:off x="5329074" y="3388143"/>
            <a:ext cx="2128249" cy="13194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1">
            <a:extLst>
              <a:ext uri="{FF2B5EF4-FFF2-40B4-BE49-F238E27FC236}">
                <a16:creationId xmlns:a16="http://schemas.microsoft.com/office/drawing/2014/main" id="{63252A7C-66BA-7C3D-1204-234246CEF8E0}"/>
              </a:ext>
            </a:extLst>
          </p:cNvPr>
          <p:cNvSpPr>
            <a:spLocks noGrp="1"/>
          </p:cNvSpPr>
          <p:nvPr>
            <p:ph type="body" sz="quarter" idx="20" hasCustomPrompt="1"/>
          </p:nvPr>
        </p:nvSpPr>
        <p:spPr>
          <a:xfrm>
            <a:off x="240318" y="140885"/>
            <a:ext cx="3940625" cy="196553"/>
          </a:xfrm>
          <a:prstGeom prst="rect">
            <a:avLst/>
          </a:prstGeom>
        </p:spPr>
        <p:txBody>
          <a:bodyPr anchor="t">
            <a:normAutofit/>
          </a:bodyPr>
          <a:lstStyle>
            <a:lvl1pPr marL="0" indent="0">
              <a:buNone/>
              <a:defRPr sz="7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sp>
        <p:nvSpPr>
          <p:cNvPr id="6" name="TextBox 5">
            <a:extLst>
              <a:ext uri="{FF2B5EF4-FFF2-40B4-BE49-F238E27FC236}">
                <a16:creationId xmlns:a16="http://schemas.microsoft.com/office/drawing/2014/main" id="{1EBA55F1-F60F-0EA4-5AF6-01FBDBD19EBA}"/>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grpSp>
        <p:nvGrpSpPr>
          <p:cNvPr id="17" name="Group 16">
            <a:extLst>
              <a:ext uri="{FF2B5EF4-FFF2-40B4-BE49-F238E27FC236}">
                <a16:creationId xmlns:a16="http://schemas.microsoft.com/office/drawing/2014/main" id="{FCAE9D90-3AC3-05D9-DA11-A2D332DA0ED1}"/>
              </a:ext>
            </a:extLst>
          </p:cNvPr>
          <p:cNvGrpSpPr/>
          <p:nvPr userDrawn="1"/>
        </p:nvGrpSpPr>
        <p:grpSpPr>
          <a:xfrm>
            <a:off x="7644882" y="0"/>
            <a:ext cx="1499118" cy="5143500"/>
            <a:chOff x="7644882" y="0"/>
            <a:chExt cx="1499118" cy="5143500"/>
          </a:xfrm>
        </p:grpSpPr>
        <p:sp>
          <p:nvSpPr>
            <p:cNvPr id="18" name="Rectangle 17">
              <a:extLst>
                <a:ext uri="{FF2B5EF4-FFF2-40B4-BE49-F238E27FC236}">
                  <a16:creationId xmlns:a16="http://schemas.microsoft.com/office/drawing/2014/main" id="{F92ED1DE-3D21-8A31-5811-EE4F8A1557CA}"/>
                </a:ext>
              </a:extLst>
            </p:cNvPr>
            <p:cNvSpPr/>
            <p:nvPr userDrawn="1"/>
          </p:nvSpPr>
          <p:spPr>
            <a:xfrm>
              <a:off x="7644882" y="0"/>
              <a:ext cx="1499118" cy="5143500"/>
            </a:xfrm>
            <a:prstGeom prst="rect">
              <a:avLst/>
            </a:prstGeom>
            <a:gradFill flip="none" rotWithShape="1">
              <a:gsLst>
                <a:gs pos="50000">
                  <a:srgbClr val="009BA4"/>
                </a:gs>
                <a:gs pos="0">
                  <a:srgbClr val="009BA4"/>
                </a:gs>
                <a:gs pos="100000">
                  <a:srgbClr val="003341"/>
                </a:gs>
              </a:gsLst>
              <a:path path="circle">
                <a:fillToRect l="50000" t="-80000" r="50000" b="18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Picture 22" descr="A colorful lines and dots&#10;&#10;Description automatically generated">
              <a:extLst>
                <a:ext uri="{FF2B5EF4-FFF2-40B4-BE49-F238E27FC236}">
                  <a16:creationId xmlns:a16="http://schemas.microsoft.com/office/drawing/2014/main" id="{74F0C011-0F71-AC9F-2B65-7BD9615EDD7C}"/>
                </a:ext>
              </a:extLst>
            </p:cNvPr>
            <p:cNvPicPr>
              <a:picLocks noChangeAspect="1"/>
            </p:cNvPicPr>
            <p:nvPr userDrawn="1"/>
          </p:nvPicPr>
          <p:blipFill rotWithShape="1">
            <a:blip r:embed="rId2">
              <a:alphaModFix amt="30000"/>
            </a:blip>
            <a:srcRect l="11498" t="11057" r="58184" b="716"/>
            <a:stretch>
              <a:fillRect/>
            </a:stretch>
          </p:blipFill>
          <p:spPr>
            <a:xfrm>
              <a:off x="7644882" y="239161"/>
              <a:ext cx="1499118" cy="4362760"/>
            </a:xfrm>
            <a:prstGeom prst="rect">
              <a:avLst/>
            </a:prstGeom>
            <a:effectLst>
              <a:outerShdw blurRad="50800" dist="50800" dir="5400000" sx="1000" sy="1000" algn="ctr" rotWithShape="0">
                <a:srgbClr val="000000"/>
              </a:outerShdw>
              <a:reflection endPos="0" dist="50800" dir="5400000" sy="-100000" algn="bl" rotWithShape="0"/>
            </a:effectLst>
          </p:spPr>
        </p:pic>
        <p:pic>
          <p:nvPicPr>
            <p:cNvPr id="24" name="Picture 23" descr="A white logo on a black background&#10;&#10;Description automatically generated">
              <a:extLst>
                <a:ext uri="{FF2B5EF4-FFF2-40B4-BE49-F238E27FC236}">
                  <a16:creationId xmlns:a16="http://schemas.microsoft.com/office/drawing/2014/main" id="{76EA4351-F4AF-467C-DEB2-D5003721E3C8}"/>
                </a:ext>
              </a:extLst>
            </p:cNvPr>
            <p:cNvPicPr>
              <a:picLocks noChangeAspect="1"/>
            </p:cNvPicPr>
            <p:nvPr userDrawn="1"/>
          </p:nvPicPr>
          <p:blipFill>
            <a:blip r:embed="rId3"/>
            <a:stretch>
              <a:fillRect/>
            </a:stretch>
          </p:blipFill>
          <p:spPr>
            <a:xfrm>
              <a:off x="8061240" y="239161"/>
              <a:ext cx="666401" cy="555778"/>
            </a:xfrm>
            <a:prstGeom prst="rect">
              <a:avLst/>
            </a:prstGeom>
          </p:spPr>
        </p:pic>
        <p:pic>
          <p:nvPicPr>
            <p:cNvPr id="25" name="Picture 24">
              <a:extLst>
                <a:ext uri="{FF2B5EF4-FFF2-40B4-BE49-F238E27FC236}">
                  <a16:creationId xmlns:a16="http://schemas.microsoft.com/office/drawing/2014/main" id="{5D098BD5-502A-3F5E-A127-0EDC7AB6BB86}"/>
                </a:ext>
              </a:extLst>
            </p:cNvPr>
            <p:cNvPicPr>
              <a:picLocks noChangeAspect="1"/>
            </p:cNvPicPr>
            <p:nvPr userDrawn="1"/>
          </p:nvPicPr>
          <p:blipFill>
            <a:blip r:embed="rId4"/>
            <a:srcRect/>
            <a:stretch/>
          </p:blipFill>
          <p:spPr>
            <a:xfrm>
              <a:off x="7867230" y="4658332"/>
              <a:ext cx="1054422" cy="175294"/>
            </a:xfrm>
            <a:prstGeom prst="rect">
              <a:avLst/>
            </a:prstGeom>
          </p:spPr>
        </p:pic>
      </p:grpSp>
    </p:spTree>
    <p:extLst>
      <p:ext uri="{BB962C8B-B14F-4D97-AF65-F5344CB8AC3E}">
        <p14:creationId xmlns:p14="http://schemas.microsoft.com/office/powerpoint/2010/main" val="1229669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50 / 50 split - text left">
    <p:bg>
      <p:bgPr>
        <a:gradFill flip="none" rotWithShape="1">
          <a:gsLst>
            <a:gs pos="0">
              <a:srgbClr val="009BA4"/>
            </a:gs>
            <a:gs pos="100000">
              <a:srgbClr val="00334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519C1A-C902-5E43-BCE7-DD9B7BFC38F7}"/>
              </a:ext>
            </a:extLst>
          </p:cNvPr>
          <p:cNvSpPr/>
          <p:nvPr/>
        </p:nvSpPr>
        <p:spPr>
          <a:xfrm>
            <a:off x="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4" name="Text Placeholder 3">
            <a:extLst>
              <a:ext uri="{FF2B5EF4-FFF2-40B4-BE49-F238E27FC236}">
                <a16:creationId xmlns:a16="http://schemas.microsoft.com/office/drawing/2014/main" id="{6E297AF5-DAFF-6D4A-8114-B29A2B0B331E}"/>
              </a:ext>
            </a:extLst>
          </p:cNvPr>
          <p:cNvSpPr>
            <a:spLocks noGrp="1"/>
          </p:cNvSpPr>
          <p:nvPr>
            <p:ph type="body" sz="quarter" idx="10"/>
          </p:nvPr>
        </p:nvSpPr>
        <p:spPr>
          <a:xfrm>
            <a:off x="5002639" y="439616"/>
            <a:ext cx="3824288" cy="4312169"/>
          </a:xfrm>
          <a:prstGeom prst="rect">
            <a:avLst/>
          </a:prstGeom>
        </p:spPr>
        <p:txBody>
          <a:bodyPr/>
          <a:lstStyle>
            <a:lvl1pPr marL="0" indent="0">
              <a:buNone/>
              <a:defRPr b="0" i="0">
                <a:solidFill>
                  <a:schemeClr val="tx1"/>
                </a:solidFill>
                <a:latin typeface="Poppins Light" pitchFamily="2" charset="77"/>
                <a:cs typeface="Poppins Light" pitchFamily="2" charset="77"/>
              </a:defRPr>
            </a:lvl1pPr>
            <a:lvl2pPr marL="257175" indent="0">
              <a:buNone/>
              <a:defRPr b="0" i="0">
                <a:solidFill>
                  <a:schemeClr val="tx1"/>
                </a:solidFill>
                <a:latin typeface="Poppins Light" pitchFamily="2" charset="77"/>
                <a:cs typeface="Poppins Light" pitchFamily="2" charset="77"/>
              </a:defRPr>
            </a:lvl2pPr>
            <a:lvl3pPr marL="514350" indent="0">
              <a:buNone/>
              <a:defRPr b="0" i="0">
                <a:solidFill>
                  <a:schemeClr val="tx1"/>
                </a:solidFill>
                <a:latin typeface="Poppins Light" pitchFamily="2" charset="77"/>
                <a:cs typeface="Poppins Light" pitchFamily="2" charset="77"/>
              </a:defRPr>
            </a:lvl3pPr>
            <a:lvl4pPr marL="771525" indent="0">
              <a:buNone/>
              <a:defRPr b="0" i="0">
                <a:solidFill>
                  <a:schemeClr val="tx1"/>
                </a:solidFill>
                <a:latin typeface="Poppins Light" pitchFamily="2" charset="77"/>
                <a:cs typeface="Poppins Light" pitchFamily="2" charset="77"/>
              </a:defRPr>
            </a:lvl4pPr>
            <a:lvl5pPr marL="1028700" indent="0">
              <a:buNone/>
              <a:defRPr b="0" i="0">
                <a:solidFill>
                  <a:schemeClr val="tx1"/>
                </a:solidFill>
                <a:latin typeface="Poppins Light" pitchFamily="2" charset="77"/>
                <a:cs typeface="Poppins Light"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Picture Placeholder 5">
            <a:extLst>
              <a:ext uri="{FF2B5EF4-FFF2-40B4-BE49-F238E27FC236}">
                <a16:creationId xmlns:a16="http://schemas.microsoft.com/office/drawing/2014/main" id="{0470CB4D-FFB6-5846-A276-AB9F98966106}"/>
              </a:ext>
            </a:extLst>
          </p:cNvPr>
          <p:cNvSpPr>
            <a:spLocks noGrp="1"/>
          </p:cNvSpPr>
          <p:nvPr>
            <p:ph type="pic" sz="quarter" idx="11"/>
          </p:nvPr>
        </p:nvSpPr>
        <p:spPr>
          <a:xfrm>
            <a:off x="386954" y="563166"/>
            <a:ext cx="3789759" cy="4042172"/>
          </a:xfrm>
          <a:prstGeom prst="rect">
            <a:avLst/>
          </a:prstGeom>
        </p:spPr>
        <p:txBody>
          <a:bodyPr anchor="ctr">
            <a:normAutofit/>
          </a:bodyPr>
          <a:lstStyle>
            <a:lvl1pPr marL="0" indent="0" algn="ctr">
              <a:buNone/>
              <a:defRPr sz="1350" b="0" i="0">
                <a:solidFill>
                  <a:schemeClr val="bg1"/>
                </a:solidFill>
                <a:latin typeface="Poppins Light" pitchFamily="2" charset="77"/>
                <a:cs typeface="Poppins Light" pitchFamily="2" charset="77"/>
              </a:defRPr>
            </a:lvl1pPr>
          </a:lstStyle>
          <a:p>
            <a:r>
              <a:rPr lang="en-GB"/>
              <a:t>Click icon to add picture</a:t>
            </a:r>
            <a:endParaRPr lang="en-GB" dirty="0"/>
          </a:p>
        </p:txBody>
      </p:sp>
      <p:pic>
        <p:nvPicPr>
          <p:cNvPr id="5" name="Picture 4">
            <a:extLst>
              <a:ext uri="{FF2B5EF4-FFF2-40B4-BE49-F238E27FC236}">
                <a16:creationId xmlns:a16="http://schemas.microsoft.com/office/drawing/2014/main" id="{C379A07E-24A4-AE96-3F87-4E685EB0716F}"/>
              </a:ext>
            </a:extLst>
          </p:cNvPr>
          <p:cNvPicPr>
            <a:picLocks noChangeAspect="1"/>
          </p:cNvPicPr>
          <p:nvPr userDrawn="1"/>
        </p:nvPicPr>
        <p:blipFill>
          <a:blip r:embed="rId2"/>
          <a:srcRect/>
          <a:stretch/>
        </p:blipFill>
        <p:spPr>
          <a:xfrm>
            <a:off x="7528312" y="4739111"/>
            <a:ext cx="1375144" cy="228613"/>
          </a:xfrm>
          <a:prstGeom prst="rect">
            <a:avLst/>
          </a:prstGeom>
        </p:spPr>
      </p:pic>
      <p:cxnSp>
        <p:nvCxnSpPr>
          <p:cNvPr id="12" name="Straight Connector 11">
            <a:extLst>
              <a:ext uri="{FF2B5EF4-FFF2-40B4-BE49-F238E27FC236}">
                <a16:creationId xmlns:a16="http://schemas.microsoft.com/office/drawing/2014/main" id="{5073139C-EE1C-3ADD-9426-94B262077540}"/>
              </a:ext>
            </a:extLst>
          </p:cNvPr>
          <p:cNvCxnSpPr>
            <a:cxnSpLocks/>
          </p:cNvCxnSpPr>
          <p:nvPr userDrawn="1"/>
        </p:nvCxnSpPr>
        <p:spPr>
          <a:xfrm>
            <a:off x="340591" y="4737072"/>
            <a:ext cx="4231409" cy="14713"/>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717C08-56A5-536B-705C-C70B0557E007}"/>
              </a:ext>
            </a:extLst>
          </p:cNvPr>
          <p:cNvCxnSpPr>
            <a:cxnSpLocks/>
          </p:cNvCxnSpPr>
          <p:nvPr userDrawn="1"/>
        </p:nvCxnSpPr>
        <p:spPr>
          <a:xfrm>
            <a:off x="319592" y="422597"/>
            <a:ext cx="4252408"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pic>
        <p:nvPicPr>
          <p:cNvPr id="8" name="Picture 7" descr="A colorful lines and dots&#10;&#10;Description automatically generated">
            <a:extLst>
              <a:ext uri="{FF2B5EF4-FFF2-40B4-BE49-F238E27FC236}">
                <a16:creationId xmlns:a16="http://schemas.microsoft.com/office/drawing/2014/main" id="{510492C1-6BAA-341A-B273-BAAF1513A729}"/>
              </a:ext>
            </a:extLst>
          </p:cNvPr>
          <p:cNvPicPr>
            <a:picLocks noChangeAspect="1"/>
          </p:cNvPicPr>
          <p:nvPr userDrawn="1"/>
        </p:nvPicPr>
        <p:blipFill rotWithShape="1">
          <a:blip r:embed="rId3">
            <a:alphaModFix amt="11000"/>
          </a:blip>
          <a:srcRect l="-3524" t="2378" r="-206" b="715"/>
          <a:stretch/>
        </p:blipFill>
        <p:spPr>
          <a:xfrm>
            <a:off x="4563667" y="435984"/>
            <a:ext cx="4571999" cy="4271532"/>
          </a:xfrm>
          <a:prstGeom prst="rect">
            <a:avLst/>
          </a:prstGeom>
        </p:spPr>
      </p:pic>
      <p:sp>
        <p:nvSpPr>
          <p:cNvPr id="16" name="Text Placeholder 11">
            <a:extLst>
              <a:ext uri="{FF2B5EF4-FFF2-40B4-BE49-F238E27FC236}">
                <a16:creationId xmlns:a16="http://schemas.microsoft.com/office/drawing/2014/main" id="{58CF64B0-9B5C-D61D-B989-385774935161}"/>
              </a:ext>
            </a:extLst>
          </p:cNvPr>
          <p:cNvSpPr>
            <a:spLocks noGrp="1"/>
          </p:cNvSpPr>
          <p:nvPr>
            <p:ph type="body" sz="quarter" idx="19" hasCustomPrompt="1"/>
          </p:nvPr>
        </p:nvSpPr>
        <p:spPr>
          <a:xfrm>
            <a:off x="240318" y="140885"/>
            <a:ext cx="3940625" cy="196553"/>
          </a:xfrm>
          <a:prstGeom prst="rect">
            <a:avLst/>
          </a:prstGeom>
        </p:spPr>
        <p:txBody>
          <a:bodyPr anchor="t">
            <a:normAutofit/>
          </a:bodyPr>
          <a:lstStyle>
            <a:lvl1pPr marL="0" indent="0">
              <a:buNone/>
              <a:defRPr sz="7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pic>
        <p:nvPicPr>
          <p:cNvPr id="7" name="Picture 6" descr="A white logo on a black background&#10;&#10;Description automatically generated">
            <a:extLst>
              <a:ext uri="{FF2B5EF4-FFF2-40B4-BE49-F238E27FC236}">
                <a16:creationId xmlns:a16="http://schemas.microsoft.com/office/drawing/2014/main" id="{3342D799-9602-EEC3-FF14-E67B35F04B7C}"/>
              </a:ext>
            </a:extLst>
          </p:cNvPr>
          <p:cNvPicPr>
            <a:picLocks noChangeAspect="1"/>
          </p:cNvPicPr>
          <p:nvPr userDrawn="1"/>
        </p:nvPicPr>
        <p:blipFill>
          <a:blip r:embed="rId4"/>
          <a:stretch>
            <a:fillRect/>
          </a:stretch>
        </p:blipFill>
        <p:spPr>
          <a:xfrm>
            <a:off x="7884668" y="229095"/>
            <a:ext cx="666401" cy="555778"/>
          </a:xfrm>
          <a:prstGeom prst="rect">
            <a:avLst/>
          </a:prstGeom>
        </p:spPr>
      </p:pic>
      <p:sp>
        <p:nvSpPr>
          <p:cNvPr id="3" name="TextBox 2">
            <a:extLst>
              <a:ext uri="{FF2B5EF4-FFF2-40B4-BE49-F238E27FC236}">
                <a16:creationId xmlns:a16="http://schemas.microsoft.com/office/drawing/2014/main" id="{972E7C89-244E-19BD-9453-BAAE7B4C301D}"/>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spTree>
    <p:extLst>
      <p:ext uri="{BB962C8B-B14F-4D97-AF65-F5344CB8AC3E}">
        <p14:creationId xmlns:p14="http://schemas.microsoft.com/office/powerpoint/2010/main" val="124397245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50 / 50 split - text left">
    <p:bg>
      <p:bgPr>
        <a:gradFill flip="none" rotWithShape="1">
          <a:gsLst>
            <a:gs pos="0">
              <a:srgbClr val="8597A3"/>
            </a:gs>
            <a:gs pos="100000">
              <a:srgbClr val="00334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519C1A-C902-5E43-BCE7-DD9B7BFC38F7}"/>
              </a:ext>
            </a:extLst>
          </p:cNvPr>
          <p:cNvSpPr/>
          <p:nvPr/>
        </p:nvSpPr>
        <p:spPr>
          <a:xfrm>
            <a:off x="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4" name="Text Placeholder 3">
            <a:extLst>
              <a:ext uri="{FF2B5EF4-FFF2-40B4-BE49-F238E27FC236}">
                <a16:creationId xmlns:a16="http://schemas.microsoft.com/office/drawing/2014/main" id="{6E297AF5-DAFF-6D4A-8114-B29A2B0B331E}"/>
              </a:ext>
            </a:extLst>
          </p:cNvPr>
          <p:cNvSpPr>
            <a:spLocks noGrp="1"/>
          </p:cNvSpPr>
          <p:nvPr>
            <p:ph type="body" sz="quarter" idx="10"/>
          </p:nvPr>
        </p:nvSpPr>
        <p:spPr>
          <a:xfrm>
            <a:off x="5002639" y="439617"/>
            <a:ext cx="3824288" cy="4165722"/>
          </a:xfrm>
          <a:prstGeom prst="rect">
            <a:avLst/>
          </a:prstGeom>
        </p:spPr>
        <p:txBody>
          <a:bodyPr/>
          <a:lstStyle>
            <a:lvl1pPr marL="0" indent="0">
              <a:buNone/>
              <a:defRPr b="0" i="0">
                <a:solidFill>
                  <a:schemeClr val="tx1"/>
                </a:solidFill>
                <a:latin typeface="Metropolis Light"/>
                <a:cs typeface="Poppins Light" pitchFamily="2" charset="77"/>
              </a:defRPr>
            </a:lvl1pPr>
            <a:lvl2pPr marL="257175" indent="0">
              <a:buNone/>
              <a:defRPr b="0" i="0">
                <a:solidFill>
                  <a:schemeClr val="tx1"/>
                </a:solidFill>
                <a:latin typeface="Poppins Light" pitchFamily="2" charset="77"/>
                <a:cs typeface="Poppins Light" pitchFamily="2" charset="77"/>
              </a:defRPr>
            </a:lvl2pPr>
            <a:lvl3pPr marL="514350" indent="0">
              <a:buNone/>
              <a:defRPr b="0" i="0">
                <a:solidFill>
                  <a:schemeClr val="tx1"/>
                </a:solidFill>
                <a:latin typeface="Poppins Light" pitchFamily="2" charset="77"/>
                <a:cs typeface="Poppins Light" pitchFamily="2" charset="77"/>
              </a:defRPr>
            </a:lvl3pPr>
            <a:lvl4pPr marL="771525" indent="0">
              <a:buNone/>
              <a:defRPr b="0" i="0">
                <a:solidFill>
                  <a:schemeClr val="tx1"/>
                </a:solidFill>
                <a:latin typeface="Poppins Light" pitchFamily="2" charset="77"/>
                <a:cs typeface="Poppins Light" pitchFamily="2" charset="77"/>
              </a:defRPr>
            </a:lvl4pPr>
            <a:lvl5pPr marL="1028700" indent="0">
              <a:buNone/>
              <a:defRPr b="0" i="0">
                <a:solidFill>
                  <a:schemeClr val="tx1"/>
                </a:solidFill>
                <a:latin typeface="Poppins Light" pitchFamily="2" charset="77"/>
                <a:cs typeface="Poppins Ligh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Picture Placeholder 5">
            <a:extLst>
              <a:ext uri="{FF2B5EF4-FFF2-40B4-BE49-F238E27FC236}">
                <a16:creationId xmlns:a16="http://schemas.microsoft.com/office/drawing/2014/main" id="{0470CB4D-FFB6-5846-A276-AB9F98966106}"/>
              </a:ext>
            </a:extLst>
          </p:cNvPr>
          <p:cNvSpPr>
            <a:spLocks noGrp="1"/>
          </p:cNvSpPr>
          <p:nvPr>
            <p:ph type="pic" sz="quarter" idx="11"/>
          </p:nvPr>
        </p:nvSpPr>
        <p:spPr>
          <a:xfrm>
            <a:off x="386954" y="563166"/>
            <a:ext cx="3789759" cy="4042172"/>
          </a:xfrm>
          <a:prstGeom prst="rect">
            <a:avLst/>
          </a:prstGeom>
        </p:spPr>
        <p:txBody>
          <a:bodyPr anchor="ctr">
            <a:normAutofit/>
          </a:bodyPr>
          <a:lstStyle>
            <a:lvl1pPr marL="0" indent="0" algn="ctr">
              <a:buNone/>
              <a:defRPr sz="1350" b="0" i="0">
                <a:solidFill>
                  <a:srgbClr val="003341"/>
                </a:solidFill>
                <a:latin typeface="Poppins Light" pitchFamily="2" charset="77"/>
                <a:cs typeface="Poppins Light" pitchFamily="2" charset="77"/>
              </a:defRPr>
            </a:lvl1pPr>
          </a:lstStyle>
          <a:p>
            <a:r>
              <a:rPr lang="en-GB"/>
              <a:t>Click icon to add picture</a:t>
            </a:r>
            <a:endParaRPr lang="en-GB" dirty="0"/>
          </a:p>
        </p:txBody>
      </p:sp>
      <p:pic>
        <p:nvPicPr>
          <p:cNvPr id="5" name="Picture 4">
            <a:extLst>
              <a:ext uri="{FF2B5EF4-FFF2-40B4-BE49-F238E27FC236}">
                <a16:creationId xmlns:a16="http://schemas.microsoft.com/office/drawing/2014/main" id="{C379A07E-24A4-AE96-3F87-4E685EB0716F}"/>
              </a:ext>
            </a:extLst>
          </p:cNvPr>
          <p:cNvPicPr>
            <a:picLocks noChangeAspect="1"/>
          </p:cNvPicPr>
          <p:nvPr userDrawn="1"/>
        </p:nvPicPr>
        <p:blipFill>
          <a:blip r:embed="rId2"/>
          <a:srcRect/>
          <a:stretch/>
        </p:blipFill>
        <p:spPr>
          <a:xfrm>
            <a:off x="7528312" y="4739111"/>
            <a:ext cx="1375144" cy="228613"/>
          </a:xfrm>
          <a:prstGeom prst="rect">
            <a:avLst/>
          </a:prstGeom>
        </p:spPr>
      </p:pic>
      <p:cxnSp>
        <p:nvCxnSpPr>
          <p:cNvPr id="12" name="Straight Connector 11">
            <a:extLst>
              <a:ext uri="{FF2B5EF4-FFF2-40B4-BE49-F238E27FC236}">
                <a16:creationId xmlns:a16="http://schemas.microsoft.com/office/drawing/2014/main" id="{5073139C-EE1C-3ADD-9426-94B262077540}"/>
              </a:ext>
            </a:extLst>
          </p:cNvPr>
          <p:cNvCxnSpPr>
            <a:cxnSpLocks/>
          </p:cNvCxnSpPr>
          <p:nvPr userDrawn="1"/>
        </p:nvCxnSpPr>
        <p:spPr>
          <a:xfrm>
            <a:off x="340591" y="4737072"/>
            <a:ext cx="4231409" cy="14713"/>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717C08-56A5-536B-705C-C70B0557E007}"/>
              </a:ext>
            </a:extLst>
          </p:cNvPr>
          <p:cNvCxnSpPr>
            <a:cxnSpLocks/>
          </p:cNvCxnSpPr>
          <p:nvPr userDrawn="1"/>
        </p:nvCxnSpPr>
        <p:spPr>
          <a:xfrm>
            <a:off x="319592" y="422597"/>
            <a:ext cx="4252408"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pic>
        <p:nvPicPr>
          <p:cNvPr id="8" name="Picture 7" descr="A colorful lines and dots&#10;&#10;Description automatically generated">
            <a:extLst>
              <a:ext uri="{FF2B5EF4-FFF2-40B4-BE49-F238E27FC236}">
                <a16:creationId xmlns:a16="http://schemas.microsoft.com/office/drawing/2014/main" id="{510492C1-6BAA-341A-B273-BAAF1513A729}"/>
              </a:ext>
            </a:extLst>
          </p:cNvPr>
          <p:cNvPicPr>
            <a:picLocks noChangeAspect="1"/>
          </p:cNvPicPr>
          <p:nvPr userDrawn="1"/>
        </p:nvPicPr>
        <p:blipFill rotWithShape="1">
          <a:blip r:embed="rId3">
            <a:alphaModFix amt="11000"/>
          </a:blip>
          <a:srcRect l="-3524" t="2378" r="-206" b="715"/>
          <a:stretch/>
        </p:blipFill>
        <p:spPr>
          <a:xfrm>
            <a:off x="4572001" y="660720"/>
            <a:ext cx="4331455" cy="4046796"/>
          </a:xfrm>
          <a:prstGeom prst="rect">
            <a:avLst/>
          </a:prstGeom>
        </p:spPr>
      </p:pic>
      <p:sp>
        <p:nvSpPr>
          <p:cNvPr id="16" name="Text Placeholder 11">
            <a:extLst>
              <a:ext uri="{FF2B5EF4-FFF2-40B4-BE49-F238E27FC236}">
                <a16:creationId xmlns:a16="http://schemas.microsoft.com/office/drawing/2014/main" id="{5BB4460B-17AB-8D40-BD21-60F5111CE921}"/>
              </a:ext>
            </a:extLst>
          </p:cNvPr>
          <p:cNvSpPr>
            <a:spLocks noGrp="1"/>
          </p:cNvSpPr>
          <p:nvPr>
            <p:ph type="body" sz="quarter" idx="19" hasCustomPrompt="1"/>
          </p:nvPr>
        </p:nvSpPr>
        <p:spPr>
          <a:xfrm>
            <a:off x="240318" y="140885"/>
            <a:ext cx="3940625" cy="196553"/>
          </a:xfrm>
          <a:prstGeom prst="rect">
            <a:avLst/>
          </a:prstGeom>
        </p:spPr>
        <p:txBody>
          <a:bodyPr anchor="t">
            <a:normAutofit/>
          </a:bodyPr>
          <a:lstStyle>
            <a:lvl1pPr marL="0" indent="0">
              <a:buNone/>
              <a:defRPr sz="7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pic>
        <p:nvPicPr>
          <p:cNvPr id="7" name="Picture 6" descr="A white logo on a black background&#10;&#10;Description automatically generated">
            <a:extLst>
              <a:ext uri="{FF2B5EF4-FFF2-40B4-BE49-F238E27FC236}">
                <a16:creationId xmlns:a16="http://schemas.microsoft.com/office/drawing/2014/main" id="{898BDEC6-1461-F0C9-41B1-6BBE392B999C}"/>
              </a:ext>
            </a:extLst>
          </p:cNvPr>
          <p:cNvPicPr>
            <a:picLocks noChangeAspect="1"/>
          </p:cNvPicPr>
          <p:nvPr userDrawn="1"/>
        </p:nvPicPr>
        <p:blipFill>
          <a:blip r:embed="rId4"/>
          <a:stretch>
            <a:fillRect/>
          </a:stretch>
        </p:blipFill>
        <p:spPr>
          <a:xfrm>
            <a:off x="7884668" y="229095"/>
            <a:ext cx="666401" cy="555778"/>
          </a:xfrm>
          <a:prstGeom prst="rect">
            <a:avLst/>
          </a:prstGeom>
        </p:spPr>
      </p:pic>
      <p:sp>
        <p:nvSpPr>
          <p:cNvPr id="3" name="TextBox 2">
            <a:extLst>
              <a:ext uri="{FF2B5EF4-FFF2-40B4-BE49-F238E27FC236}">
                <a16:creationId xmlns:a16="http://schemas.microsoft.com/office/drawing/2014/main" id="{0258319C-2740-DD62-4F27-E7620A40602F}"/>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spTree>
    <p:extLst>
      <p:ext uri="{BB962C8B-B14F-4D97-AF65-F5344CB8AC3E}">
        <p14:creationId xmlns:p14="http://schemas.microsoft.com/office/powerpoint/2010/main" val="238555849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Divider Slide Teal">
    <p:bg>
      <p:bgPr>
        <a:gradFill>
          <a:gsLst>
            <a:gs pos="50000">
              <a:srgbClr val="009BA4"/>
            </a:gs>
            <a:gs pos="0">
              <a:srgbClr val="009BA4"/>
            </a:gs>
            <a:gs pos="100000">
              <a:srgbClr val="003341"/>
            </a:gs>
          </a:gsLst>
          <a:path path="circle">
            <a:fillToRect l="100000" t="100000"/>
          </a:path>
        </a:gradFill>
        <a:effectLst/>
      </p:bgPr>
    </p:bg>
    <p:spTree>
      <p:nvGrpSpPr>
        <p:cNvPr id="1" name=""/>
        <p:cNvGrpSpPr/>
        <p:nvPr/>
      </p:nvGrpSpPr>
      <p:grpSpPr>
        <a:xfrm>
          <a:off x="0" y="0"/>
          <a:ext cx="0" cy="0"/>
          <a:chOff x="0" y="0"/>
          <a:chExt cx="0" cy="0"/>
        </a:xfrm>
      </p:grpSpPr>
      <p:pic>
        <p:nvPicPr>
          <p:cNvPr id="4" name="Picture 3" descr="A colorful lines and dots&#10;&#10;Description automatically generated">
            <a:extLst>
              <a:ext uri="{FF2B5EF4-FFF2-40B4-BE49-F238E27FC236}">
                <a16:creationId xmlns:a16="http://schemas.microsoft.com/office/drawing/2014/main" id="{8D9ECA4B-3025-BBE6-2176-7C1451CEDABE}"/>
              </a:ext>
            </a:extLst>
          </p:cNvPr>
          <p:cNvPicPr>
            <a:picLocks noChangeAspect="1"/>
          </p:cNvPicPr>
          <p:nvPr userDrawn="1"/>
        </p:nvPicPr>
        <p:blipFill rotWithShape="1">
          <a:blip r:embed="rId2">
            <a:alphaModFix amt="11000"/>
          </a:blip>
          <a:srcRect l="-8130" t="8190" r="-7699" b="18856"/>
          <a:stretch/>
        </p:blipFill>
        <p:spPr>
          <a:xfrm>
            <a:off x="392599" y="-214312"/>
            <a:ext cx="8358801" cy="5264944"/>
          </a:xfrm>
          <a:prstGeom prst="rect">
            <a:avLst/>
          </a:prstGeom>
        </p:spPr>
      </p:pic>
      <p:sp>
        <p:nvSpPr>
          <p:cNvPr id="2" name="Title 1">
            <a:extLst>
              <a:ext uri="{FF2B5EF4-FFF2-40B4-BE49-F238E27FC236}">
                <a16:creationId xmlns:a16="http://schemas.microsoft.com/office/drawing/2014/main" id="{241E89C6-F542-6945-8CDA-46BE01D3220E}"/>
              </a:ext>
            </a:extLst>
          </p:cNvPr>
          <p:cNvSpPr>
            <a:spLocks noGrp="1"/>
          </p:cNvSpPr>
          <p:nvPr>
            <p:ph type="ctrTitle" hasCustomPrompt="1"/>
          </p:nvPr>
        </p:nvSpPr>
        <p:spPr>
          <a:xfrm>
            <a:off x="1143000" y="1506253"/>
            <a:ext cx="6858000" cy="1324701"/>
          </a:xfrm>
          <a:prstGeom prst="rect">
            <a:avLst/>
          </a:prstGeom>
        </p:spPr>
        <p:txBody>
          <a:bodyPr wrap="none" lIns="0" tIns="0" rIns="0" bIns="0" anchor="t" anchorCtr="0">
            <a:noAutofit/>
          </a:bodyPr>
          <a:lstStyle>
            <a:lvl1pPr algn="ctr">
              <a:defRPr sz="4400" b="0" i="0">
                <a:solidFill>
                  <a:schemeClr val="bg1"/>
                </a:solidFill>
                <a:latin typeface="Montserrat" panose="00000500000000000000" pitchFamily="2" charset="0"/>
                <a:cs typeface="Poppins ExtraLight" pitchFamily="2" charset="77"/>
              </a:defRPr>
            </a:lvl1pPr>
          </a:lstStyle>
          <a:p>
            <a:r>
              <a:rPr lang="en-GB" dirty="0"/>
              <a:t>Click to edit </a:t>
            </a:r>
            <a:br>
              <a:rPr lang="en-GB" dirty="0"/>
            </a:br>
            <a:r>
              <a:rPr lang="en-GB" dirty="0"/>
              <a:t>Master title style</a:t>
            </a:r>
          </a:p>
        </p:txBody>
      </p:sp>
      <p:sp>
        <p:nvSpPr>
          <p:cNvPr id="3" name="Subtitle 2">
            <a:extLst>
              <a:ext uri="{FF2B5EF4-FFF2-40B4-BE49-F238E27FC236}">
                <a16:creationId xmlns:a16="http://schemas.microsoft.com/office/drawing/2014/main" id="{8695A948-0C22-8D42-963E-F16E75CF6D76}"/>
              </a:ext>
            </a:extLst>
          </p:cNvPr>
          <p:cNvSpPr>
            <a:spLocks noGrp="1"/>
          </p:cNvSpPr>
          <p:nvPr>
            <p:ph type="subTitle" idx="1"/>
          </p:nvPr>
        </p:nvSpPr>
        <p:spPr>
          <a:xfrm>
            <a:off x="1143000" y="3169361"/>
            <a:ext cx="6858000" cy="293558"/>
          </a:xfrm>
          <a:prstGeom prst="rect">
            <a:avLst/>
          </a:prstGeom>
        </p:spPr>
        <p:txBody>
          <a:bodyPr/>
          <a:lstStyle>
            <a:lvl1pPr marL="0" indent="0" algn="ctr">
              <a:buNone/>
              <a:defRPr sz="2400" b="0" i="0">
                <a:solidFill>
                  <a:schemeClr val="bg1"/>
                </a:solidFill>
                <a:latin typeface="Montserrat" panose="00000500000000000000" pitchFamily="2" charset="0"/>
                <a:cs typeface="Poppins Light" pitchFamily="2" charset="77"/>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dirty="0"/>
              <a:t>Click to edit Master subtitle style</a:t>
            </a:r>
          </a:p>
        </p:txBody>
      </p:sp>
      <p:pic>
        <p:nvPicPr>
          <p:cNvPr id="5" name="Picture 4">
            <a:extLst>
              <a:ext uri="{FF2B5EF4-FFF2-40B4-BE49-F238E27FC236}">
                <a16:creationId xmlns:a16="http://schemas.microsoft.com/office/drawing/2014/main" id="{CDE88CAF-1C55-5487-F886-7D8C9B0BC9D8}"/>
              </a:ext>
            </a:extLst>
          </p:cNvPr>
          <p:cNvPicPr>
            <a:picLocks noChangeAspect="1"/>
          </p:cNvPicPr>
          <p:nvPr userDrawn="1"/>
        </p:nvPicPr>
        <p:blipFill>
          <a:blip r:embed="rId3"/>
          <a:srcRect/>
          <a:stretch/>
        </p:blipFill>
        <p:spPr>
          <a:xfrm>
            <a:off x="7528312" y="4739111"/>
            <a:ext cx="1375144" cy="228613"/>
          </a:xfrm>
          <a:prstGeom prst="rect">
            <a:avLst/>
          </a:prstGeom>
        </p:spPr>
      </p:pic>
    </p:spTree>
    <p:extLst>
      <p:ext uri="{BB962C8B-B14F-4D97-AF65-F5344CB8AC3E}">
        <p14:creationId xmlns:p14="http://schemas.microsoft.com/office/powerpoint/2010/main" val="2126418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Divider Slide Grey">
    <p:bg>
      <p:bgPr>
        <a:gradFill>
          <a:gsLst>
            <a:gs pos="50000">
              <a:srgbClr val="8597A3"/>
            </a:gs>
            <a:gs pos="0">
              <a:srgbClr val="8597A3"/>
            </a:gs>
            <a:gs pos="100000">
              <a:srgbClr val="003341"/>
            </a:gs>
          </a:gsLst>
          <a:path path="circle">
            <a:fillToRect l="100000" t="100000"/>
          </a:path>
        </a:gradFill>
        <a:effectLst/>
      </p:bgPr>
    </p:bg>
    <p:spTree>
      <p:nvGrpSpPr>
        <p:cNvPr id="1" name=""/>
        <p:cNvGrpSpPr/>
        <p:nvPr/>
      </p:nvGrpSpPr>
      <p:grpSpPr>
        <a:xfrm>
          <a:off x="0" y="0"/>
          <a:ext cx="0" cy="0"/>
          <a:chOff x="0" y="0"/>
          <a:chExt cx="0" cy="0"/>
        </a:xfrm>
      </p:grpSpPr>
      <p:pic>
        <p:nvPicPr>
          <p:cNvPr id="4" name="Picture 3" descr="A colorful lines and dots&#10;&#10;Description automatically generated">
            <a:extLst>
              <a:ext uri="{FF2B5EF4-FFF2-40B4-BE49-F238E27FC236}">
                <a16:creationId xmlns:a16="http://schemas.microsoft.com/office/drawing/2014/main" id="{8D9ECA4B-3025-BBE6-2176-7C1451CEDABE}"/>
              </a:ext>
            </a:extLst>
          </p:cNvPr>
          <p:cNvPicPr>
            <a:picLocks noChangeAspect="1"/>
          </p:cNvPicPr>
          <p:nvPr userDrawn="1"/>
        </p:nvPicPr>
        <p:blipFill rotWithShape="1">
          <a:blip r:embed="rId2">
            <a:alphaModFix amt="11000"/>
          </a:blip>
          <a:srcRect l="-8130" t="8190" r="-7699" b="18856"/>
          <a:stretch/>
        </p:blipFill>
        <p:spPr>
          <a:xfrm>
            <a:off x="392599" y="-214312"/>
            <a:ext cx="8358801" cy="5264944"/>
          </a:xfrm>
          <a:prstGeom prst="rect">
            <a:avLst/>
          </a:prstGeom>
        </p:spPr>
      </p:pic>
      <p:sp>
        <p:nvSpPr>
          <p:cNvPr id="2" name="Title 1">
            <a:extLst>
              <a:ext uri="{FF2B5EF4-FFF2-40B4-BE49-F238E27FC236}">
                <a16:creationId xmlns:a16="http://schemas.microsoft.com/office/drawing/2014/main" id="{241E89C6-F542-6945-8CDA-46BE01D3220E}"/>
              </a:ext>
            </a:extLst>
          </p:cNvPr>
          <p:cNvSpPr>
            <a:spLocks noGrp="1"/>
          </p:cNvSpPr>
          <p:nvPr>
            <p:ph type="ctrTitle" hasCustomPrompt="1"/>
          </p:nvPr>
        </p:nvSpPr>
        <p:spPr>
          <a:xfrm>
            <a:off x="1143000" y="1506253"/>
            <a:ext cx="6858000" cy="1324701"/>
          </a:xfrm>
          <a:prstGeom prst="rect">
            <a:avLst/>
          </a:prstGeom>
        </p:spPr>
        <p:txBody>
          <a:bodyPr wrap="none" lIns="0" tIns="0" rIns="0" bIns="0" anchor="t" anchorCtr="0">
            <a:noAutofit/>
          </a:bodyPr>
          <a:lstStyle>
            <a:lvl1pPr algn="ctr">
              <a:defRPr sz="4400" b="0" i="0">
                <a:solidFill>
                  <a:schemeClr val="bg1"/>
                </a:solidFill>
                <a:latin typeface="Montserrat" panose="00000500000000000000" pitchFamily="2" charset="0"/>
                <a:cs typeface="Poppins ExtraLight" pitchFamily="2" charset="77"/>
              </a:defRPr>
            </a:lvl1pPr>
          </a:lstStyle>
          <a:p>
            <a:r>
              <a:rPr lang="en-GB" dirty="0"/>
              <a:t>Click to edit </a:t>
            </a:r>
            <a:br>
              <a:rPr lang="en-GB" dirty="0"/>
            </a:br>
            <a:r>
              <a:rPr lang="en-GB" dirty="0"/>
              <a:t>Master title style</a:t>
            </a:r>
          </a:p>
        </p:txBody>
      </p:sp>
      <p:sp>
        <p:nvSpPr>
          <p:cNvPr id="3" name="Subtitle 2">
            <a:extLst>
              <a:ext uri="{FF2B5EF4-FFF2-40B4-BE49-F238E27FC236}">
                <a16:creationId xmlns:a16="http://schemas.microsoft.com/office/drawing/2014/main" id="{8695A948-0C22-8D42-963E-F16E75CF6D76}"/>
              </a:ext>
            </a:extLst>
          </p:cNvPr>
          <p:cNvSpPr>
            <a:spLocks noGrp="1"/>
          </p:cNvSpPr>
          <p:nvPr>
            <p:ph type="subTitle" idx="1"/>
          </p:nvPr>
        </p:nvSpPr>
        <p:spPr>
          <a:xfrm>
            <a:off x="1143000" y="3169361"/>
            <a:ext cx="6858000" cy="293558"/>
          </a:xfrm>
          <a:prstGeom prst="rect">
            <a:avLst/>
          </a:prstGeom>
        </p:spPr>
        <p:txBody>
          <a:bodyPr/>
          <a:lstStyle>
            <a:lvl1pPr marL="0" indent="0" algn="ctr">
              <a:buNone/>
              <a:defRPr sz="2400" b="0" i="0">
                <a:solidFill>
                  <a:schemeClr val="bg1"/>
                </a:solidFill>
                <a:latin typeface="Montserrat" panose="00000500000000000000" pitchFamily="2" charset="0"/>
                <a:cs typeface="Poppins Light" pitchFamily="2" charset="77"/>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dirty="0"/>
              <a:t>Click to edit Master subtitle style</a:t>
            </a:r>
          </a:p>
        </p:txBody>
      </p:sp>
      <p:pic>
        <p:nvPicPr>
          <p:cNvPr id="5" name="Picture 4">
            <a:extLst>
              <a:ext uri="{FF2B5EF4-FFF2-40B4-BE49-F238E27FC236}">
                <a16:creationId xmlns:a16="http://schemas.microsoft.com/office/drawing/2014/main" id="{A6A2BE77-2448-50B3-1D75-2B88EF28DD01}"/>
              </a:ext>
            </a:extLst>
          </p:cNvPr>
          <p:cNvPicPr>
            <a:picLocks noChangeAspect="1"/>
          </p:cNvPicPr>
          <p:nvPr userDrawn="1"/>
        </p:nvPicPr>
        <p:blipFill>
          <a:blip r:embed="rId3"/>
          <a:srcRect/>
          <a:stretch/>
        </p:blipFill>
        <p:spPr>
          <a:xfrm>
            <a:off x="7528312" y="4739111"/>
            <a:ext cx="1375144" cy="228613"/>
          </a:xfrm>
          <a:prstGeom prst="rect">
            <a:avLst/>
          </a:prstGeom>
        </p:spPr>
      </p:pic>
    </p:spTree>
    <p:extLst>
      <p:ext uri="{BB962C8B-B14F-4D97-AF65-F5344CB8AC3E}">
        <p14:creationId xmlns:p14="http://schemas.microsoft.com/office/powerpoint/2010/main" val="3041185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D398DEC-AE47-48A0-ED0C-7B43423BCEF4}"/>
              </a:ext>
            </a:extLst>
          </p:cNvPr>
          <p:cNvCxnSpPr>
            <a:cxnSpLocks/>
          </p:cNvCxnSpPr>
          <p:nvPr userDrawn="1"/>
        </p:nvCxnSpPr>
        <p:spPr>
          <a:xfrm flipV="1">
            <a:off x="319592" y="406427"/>
            <a:ext cx="6988681" cy="1617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0896613-7670-EEAD-7891-70E2D87DAAA3}"/>
              </a:ext>
            </a:extLst>
          </p:cNvPr>
          <p:cNvCxnSpPr>
            <a:cxnSpLocks/>
          </p:cNvCxnSpPr>
          <p:nvPr userDrawn="1"/>
        </p:nvCxnSpPr>
        <p:spPr>
          <a:xfrm>
            <a:off x="340591" y="4737072"/>
            <a:ext cx="8406460"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17" name="Text Placeholder 11">
            <a:extLst>
              <a:ext uri="{FF2B5EF4-FFF2-40B4-BE49-F238E27FC236}">
                <a16:creationId xmlns:a16="http://schemas.microsoft.com/office/drawing/2014/main" id="{034AA005-D6D1-A05A-D181-5C47C3C6A894}"/>
              </a:ext>
            </a:extLst>
          </p:cNvPr>
          <p:cNvSpPr>
            <a:spLocks noGrp="1"/>
          </p:cNvSpPr>
          <p:nvPr>
            <p:ph type="body" sz="quarter" idx="13"/>
          </p:nvPr>
        </p:nvSpPr>
        <p:spPr>
          <a:xfrm>
            <a:off x="466642" y="597198"/>
            <a:ext cx="8210716" cy="520953"/>
          </a:xfrm>
          <a:prstGeom prst="rect">
            <a:avLst/>
          </a:prstGeom>
        </p:spPr>
        <p:txBody>
          <a:bodyPr anchor="ctr">
            <a:noAutofit/>
          </a:bodyPr>
          <a:lstStyle>
            <a:lvl1pPr marL="0" indent="0">
              <a:buNone/>
              <a:defRPr sz="3200" b="1" i="0">
                <a:solidFill>
                  <a:srgbClr val="003341"/>
                </a:solidFill>
                <a:latin typeface="Montserrat" panose="00000500000000000000" pitchFamily="2" charset="0"/>
                <a:cs typeface="Poppins Light" pitchFamily="2" charset="77"/>
              </a:defRPr>
            </a:lvl1pPr>
          </a:lstStyle>
          <a:p>
            <a:pPr lvl="0"/>
            <a:r>
              <a:rPr lang="en-GB" dirty="0"/>
              <a:t>Click to edit Master text styles</a:t>
            </a:r>
          </a:p>
        </p:txBody>
      </p:sp>
      <p:pic>
        <p:nvPicPr>
          <p:cNvPr id="19" name="Picture 18">
            <a:extLst>
              <a:ext uri="{FF2B5EF4-FFF2-40B4-BE49-F238E27FC236}">
                <a16:creationId xmlns:a16="http://schemas.microsoft.com/office/drawing/2014/main" id="{8703746E-DDC5-3E8B-C8C9-D3ED89EB38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3746" y="224554"/>
            <a:ext cx="1525583" cy="255186"/>
          </a:xfrm>
          <a:prstGeom prst="rect">
            <a:avLst/>
          </a:prstGeom>
        </p:spPr>
      </p:pic>
      <p:sp>
        <p:nvSpPr>
          <p:cNvPr id="10" name="Text Placeholder 11">
            <a:extLst>
              <a:ext uri="{FF2B5EF4-FFF2-40B4-BE49-F238E27FC236}">
                <a16:creationId xmlns:a16="http://schemas.microsoft.com/office/drawing/2014/main" id="{EB44C1EA-95C4-1FD4-BD04-CDC0061CA3BA}"/>
              </a:ext>
            </a:extLst>
          </p:cNvPr>
          <p:cNvSpPr>
            <a:spLocks noGrp="1"/>
          </p:cNvSpPr>
          <p:nvPr>
            <p:ph type="body" sz="quarter" idx="19" hasCustomPrompt="1"/>
          </p:nvPr>
        </p:nvSpPr>
        <p:spPr>
          <a:xfrm>
            <a:off x="240318" y="140885"/>
            <a:ext cx="3940625" cy="196553"/>
          </a:xfrm>
          <a:prstGeom prst="rect">
            <a:avLst/>
          </a:prstGeom>
        </p:spPr>
        <p:txBody>
          <a:bodyPr anchor="t">
            <a:normAutofit/>
          </a:bodyPr>
          <a:lstStyle>
            <a:lvl1pPr marL="0" indent="0">
              <a:buNone/>
              <a:defRPr sz="7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sp>
        <p:nvSpPr>
          <p:cNvPr id="2" name="TextBox 1">
            <a:extLst>
              <a:ext uri="{FF2B5EF4-FFF2-40B4-BE49-F238E27FC236}">
                <a16:creationId xmlns:a16="http://schemas.microsoft.com/office/drawing/2014/main" id="{7ABCB291-25D5-4331-51D3-C4EAF38558AD}"/>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spTree>
    <p:extLst>
      <p:ext uri="{BB962C8B-B14F-4D97-AF65-F5344CB8AC3E}">
        <p14:creationId xmlns:p14="http://schemas.microsoft.com/office/powerpoint/2010/main" val="3504237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1 box with title">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67E6FC6C-0C84-0A47-A712-A27CEC121701}"/>
              </a:ext>
            </a:extLst>
          </p:cNvPr>
          <p:cNvSpPr>
            <a:spLocks noGrp="1"/>
          </p:cNvSpPr>
          <p:nvPr>
            <p:ph type="body" sz="quarter" idx="15"/>
          </p:nvPr>
        </p:nvSpPr>
        <p:spPr>
          <a:xfrm>
            <a:off x="466642" y="1234495"/>
            <a:ext cx="8199372" cy="545970"/>
          </a:xfrm>
          <a:prstGeom prst="rect">
            <a:avLst/>
          </a:prstGeom>
        </p:spPr>
        <p:txBody>
          <a:bodyPr anchor="t">
            <a:noAutofit/>
          </a:bodyPr>
          <a:lstStyle>
            <a:lvl1pPr marL="0" indent="0">
              <a:buNone/>
              <a:defRPr sz="2000" b="0" i="0">
                <a:solidFill>
                  <a:srgbClr val="8597A3"/>
                </a:solidFill>
                <a:latin typeface="Montserrat" panose="00000500000000000000" pitchFamily="2" charset="0"/>
                <a:cs typeface="Poppins Light" pitchFamily="2" charset="77"/>
              </a:defRPr>
            </a:lvl1pPr>
          </a:lstStyle>
          <a:p>
            <a:pPr lvl="0"/>
            <a:r>
              <a:rPr lang="en-GB" dirty="0"/>
              <a:t>Click to edit Master text styles</a:t>
            </a:r>
          </a:p>
        </p:txBody>
      </p:sp>
      <p:sp>
        <p:nvSpPr>
          <p:cNvPr id="14" name="Picture Placeholder 13">
            <a:extLst>
              <a:ext uri="{FF2B5EF4-FFF2-40B4-BE49-F238E27FC236}">
                <a16:creationId xmlns:a16="http://schemas.microsoft.com/office/drawing/2014/main" id="{2DB06DBC-5F03-6F47-9172-3321C22DF356}"/>
              </a:ext>
            </a:extLst>
          </p:cNvPr>
          <p:cNvSpPr>
            <a:spLocks noGrp="1"/>
          </p:cNvSpPr>
          <p:nvPr>
            <p:ph type="pic" sz="quarter" idx="17"/>
          </p:nvPr>
        </p:nvSpPr>
        <p:spPr>
          <a:xfrm>
            <a:off x="466642" y="1896809"/>
            <a:ext cx="8199372" cy="2723919"/>
          </a:xfrm>
          <a:prstGeom prst="rect">
            <a:avLst/>
          </a:prstGeom>
        </p:spPr>
        <p:txBody>
          <a:bodyPr>
            <a:normAutofit/>
          </a:bodyPr>
          <a:lstStyle>
            <a:lvl1pPr>
              <a:defRPr sz="1400" b="0" i="0">
                <a:solidFill>
                  <a:srgbClr val="003341"/>
                </a:solidFill>
                <a:latin typeface="Metropolis Light"/>
                <a:cs typeface="Poppins Light" pitchFamily="2" charset="77"/>
              </a:defRPr>
            </a:lvl1pPr>
          </a:lstStyle>
          <a:p>
            <a:r>
              <a:rPr lang="en-GB" dirty="0"/>
              <a:t>Click icon to add picture</a:t>
            </a:r>
          </a:p>
        </p:txBody>
      </p:sp>
      <p:cxnSp>
        <p:nvCxnSpPr>
          <p:cNvPr id="3" name="Straight Connector 2">
            <a:extLst>
              <a:ext uri="{FF2B5EF4-FFF2-40B4-BE49-F238E27FC236}">
                <a16:creationId xmlns:a16="http://schemas.microsoft.com/office/drawing/2014/main" id="{0D398DEC-AE47-48A0-ED0C-7B43423BCEF4}"/>
              </a:ext>
            </a:extLst>
          </p:cNvPr>
          <p:cNvCxnSpPr>
            <a:cxnSpLocks/>
          </p:cNvCxnSpPr>
          <p:nvPr userDrawn="1"/>
        </p:nvCxnSpPr>
        <p:spPr>
          <a:xfrm flipV="1">
            <a:off x="319592" y="406427"/>
            <a:ext cx="6988681" cy="1617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0896613-7670-EEAD-7891-70E2D87DAAA3}"/>
              </a:ext>
            </a:extLst>
          </p:cNvPr>
          <p:cNvCxnSpPr>
            <a:cxnSpLocks/>
          </p:cNvCxnSpPr>
          <p:nvPr userDrawn="1"/>
        </p:nvCxnSpPr>
        <p:spPr>
          <a:xfrm>
            <a:off x="340591" y="4737072"/>
            <a:ext cx="8406460"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17" name="Text Placeholder 11">
            <a:extLst>
              <a:ext uri="{FF2B5EF4-FFF2-40B4-BE49-F238E27FC236}">
                <a16:creationId xmlns:a16="http://schemas.microsoft.com/office/drawing/2014/main" id="{034AA005-D6D1-A05A-D181-5C47C3C6A894}"/>
              </a:ext>
            </a:extLst>
          </p:cNvPr>
          <p:cNvSpPr>
            <a:spLocks noGrp="1"/>
          </p:cNvSpPr>
          <p:nvPr>
            <p:ph type="body" sz="quarter" idx="13"/>
          </p:nvPr>
        </p:nvSpPr>
        <p:spPr>
          <a:xfrm>
            <a:off x="466642" y="597198"/>
            <a:ext cx="8210716" cy="520953"/>
          </a:xfrm>
          <a:prstGeom prst="rect">
            <a:avLst/>
          </a:prstGeom>
        </p:spPr>
        <p:txBody>
          <a:bodyPr anchor="ctr">
            <a:noAutofit/>
          </a:bodyPr>
          <a:lstStyle>
            <a:lvl1pPr marL="0" indent="0">
              <a:buNone/>
              <a:defRPr sz="3200" b="1" i="0">
                <a:solidFill>
                  <a:srgbClr val="003341"/>
                </a:solidFill>
                <a:latin typeface="Montserrat" panose="00000500000000000000" pitchFamily="2" charset="0"/>
                <a:cs typeface="Poppins Light" pitchFamily="2" charset="77"/>
              </a:defRPr>
            </a:lvl1pPr>
          </a:lstStyle>
          <a:p>
            <a:pPr lvl="0"/>
            <a:r>
              <a:rPr lang="en-GB" dirty="0"/>
              <a:t>Click to edit Master text styles</a:t>
            </a:r>
          </a:p>
        </p:txBody>
      </p:sp>
      <p:pic>
        <p:nvPicPr>
          <p:cNvPr id="19" name="Picture 18">
            <a:extLst>
              <a:ext uri="{FF2B5EF4-FFF2-40B4-BE49-F238E27FC236}">
                <a16:creationId xmlns:a16="http://schemas.microsoft.com/office/drawing/2014/main" id="{8703746E-DDC5-3E8B-C8C9-D3ED89EB38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3746" y="224554"/>
            <a:ext cx="1525583" cy="255186"/>
          </a:xfrm>
          <a:prstGeom prst="rect">
            <a:avLst/>
          </a:prstGeom>
        </p:spPr>
      </p:pic>
      <p:sp>
        <p:nvSpPr>
          <p:cNvPr id="15" name="Text Placeholder 11">
            <a:extLst>
              <a:ext uri="{FF2B5EF4-FFF2-40B4-BE49-F238E27FC236}">
                <a16:creationId xmlns:a16="http://schemas.microsoft.com/office/drawing/2014/main" id="{17EAE341-FE86-497D-352C-9704DB3A870E}"/>
              </a:ext>
            </a:extLst>
          </p:cNvPr>
          <p:cNvSpPr>
            <a:spLocks noGrp="1"/>
          </p:cNvSpPr>
          <p:nvPr>
            <p:ph type="body" sz="quarter" idx="19" hasCustomPrompt="1"/>
          </p:nvPr>
        </p:nvSpPr>
        <p:spPr>
          <a:xfrm>
            <a:off x="240318" y="140885"/>
            <a:ext cx="3940625" cy="196553"/>
          </a:xfrm>
          <a:prstGeom prst="rect">
            <a:avLst/>
          </a:prstGeom>
        </p:spPr>
        <p:txBody>
          <a:bodyPr anchor="t">
            <a:normAutofit/>
          </a:bodyPr>
          <a:lstStyle>
            <a:lvl1pPr marL="0" indent="0">
              <a:buNone/>
              <a:defRPr sz="7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sp>
        <p:nvSpPr>
          <p:cNvPr id="2" name="TextBox 1">
            <a:extLst>
              <a:ext uri="{FF2B5EF4-FFF2-40B4-BE49-F238E27FC236}">
                <a16:creationId xmlns:a16="http://schemas.microsoft.com/office/drawing/2014/main" id="{57678CEE-18DF-3596-0C6E-73F3AFE0FF17}"/>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spTree>
    <p:extLst>
      <p:ext uri="{BB962C8B-B14F-4D97-AF65-F5344CB8AC3E}">
        <p14:creationId xmlns:p14="http://schemas.microsoft.com/office/powerpoint/2010/main" val="4173031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2 boxes with title">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67E6FC6C-0C84-0A47-A712-A27CEC121701}"/>
              </a:ext>
            </a:extLst>
          </p:cNvPr>
          <p:cNvSpPr>
            <a:spLocks noGrp="1"/>
          </p:cNvSpPr>
          <p:nvPr>
            <p:ph type="body" sz="quarter" idx="15"/>
          </p:nvPr>
        </p:nvSpPr>
        <p:spPr>
          <a:xfrm>
            <a:off x="466642" y="1234495"/>
            <a:ext cx="3752067" cy="545970"/>
          </a:xfrm>
          <a:prstGeom prst="rect">
            <a:avLst/>
          </a:prstGeom>
        </p:spPr>
        <p:txBody>
          <a:bodyPr anchor="t">
            <a:noAutofit/>
          </a:bodyPr>
          <a:lstStyle>
            <a:lvl1pPr marL="0" indent="0">
              <a:buNone/>
              <a:defRPr sz="2000" b="0" i="0">
                <a:solidFill>
                  <a:srgbClr val="8597A3"/>
                </a:solidFill>
                <a:latin typeface="Montserrat" panose="00000500000000000000" pitchFamily="2" charset="0"/>
                <a:cs typeface="Poppins Light" pitchFamily="2" charset="77"/>
              </a:defRPr>
            </a:lvl1pPr>
          </a:lstStyle>
          <a:p>
            <a:pPr lvl="0"/>
            <a:r>
              <a:rPr lang="en-GB" dirty="0"/>
              <a:t>Click to edit Master text styles</a:t>
            </a:r>
          </a:p>
        </p:txBody>
      </p:sp>
      <p:sp>
        <p:nvSpPr>
          <p:cNvPr id="14" name="Picture Placeholder 13">
            <a:extLst>
              <a:ext uri="{FF2B5EF4-FFF2-40B4-BE49-F238E27FC236}">
                <a16:creationId xmlns:a16="http://schemas.microsoft.com/office/drawing/2014/main" id="{2DB06DBC-5F03-6F47-9172-3321C22DF356}"/>
              </a:ext>
            </a:extLst>
          </p:cNvPr>
          <p:cNvSpPr>
            <a:spLocks noGrp="1"/>
          </p:cNvSpPr>
          <p:nvPr>
            <p:ph type="pic" sz="quarter" idx="17"/>
          </p:nvPr>
        </p:nvSpPr>
        <p:spPr>
          <a:xfrm>
            <a:off x="466642" y="1896809"/>
            <a:ext cx="3752067" cy="2723919"/>
          </a:xfrm>
          <a:prstGeom prst="rect">
            <a:avLst/>
          </a:prstGeom>
        </p:spPr>
        <p:txBody>
          <a:bodyPr>
            <a:normAutofit/>
          </a:bodyPr>
          <a:lstStyle>
            <a:lvl1pPr>
              <a:defRPr sz="1400" b="0" i="0">
                <a:solidFill>
                  <a:srgbClr val="003341"/>
                </a:solidFill>
                <a:latin typeface="Metropolis Light"/>
                <a:cs typeface="Poppins Light" pitchFamily="2" charset="77"/>
              </a:defRPr>
            </a:lvl1pPr>
          </a:lstStyle>
          <a:p>
            <a:r>
              <a:rPr lang="en-GB" dirty="0"/>
              <a:t>Click icon to add picture</a:t>
            </a:r>
          </a:p>
        </p:txBody>
      </p:sp>
      <p:sp>
        <p:nvSpPr>
          <p:cNvPr id="16" name="Text Placeholder 11">
            <a:extLst>
              <a:ext uri="{FF2B5EF4-FFF2-40B4-BE49-F238E27FC236}">
                <a16:creationId xmlns:a16="http://schemas.microsoft.com/office/drawing/2014/main" id="{EF30D5FD-65CD-AA45-875B-1761FA58665C}"/>
              </a:ext>
            </a:extLst>
          </p:cNvPr>
          <p:cNvSpPr>
            <a:spLocks noGrp="1"/>
          </p:cNvSpPr>
          <p:nvPr>
            <p:ph type="body" sz="quarter" idx="19"/>
          </p:nvPr>
        </p:nvSpPr>
        <p:spPr>
          <a:xfrm>
            <a:off x="4900633" y="1236315"/>
            <a:ext cx="3752067" cy="545970"/>
          </a:xfrm>
          <a:prstGeom prst="rect">
            <a:avLst/>
          </a:prstGeom>
        </p:spPr>
        <p:txBody>
          <a:bodyPr anchor="t">
            <a:noAutofit/>
          </a:bodyPr>
          <a:lstStyle>
            <a:lvl1pPr marL="0" indent="0">
              <a:buNone/>
              <a:defRPr sz="2000" b="0" i="0">
                <a:solidFill>
                  <a:srgbClr val="8597A3"/>
                </a:solidFill>
                <a:latin typeface="Montserrat" panose="00000500000000000000" pitchFamily="2" charset="0"/>
                <a:cs typeface="Poppins Light" pitchFamily="2" charset="77"/>
              </a:defRPr>
            </a:lvl1pPr>
          </a:lstStyle>
          <a:p>
            <a:pPr lvl="0"/>
            <a:r>
              <a:rPr lang="en-GB" dirty="0"/>
              <a:t>Click to edit Master text styles</a:t>
            </a:r>
          </a:p>
        </p:txBody>
      </p:sp>
      <p:cxnSp>
        <p:nvCxnSpPr>
          <p:cNvPr id="3" name="Straight Connector 2">
            <a:extLst>
              <a:ext uri="{FF2B5EF4-FFF2-40B4-BE49-F238E27FC236}">
                <a16:creationId xmlns:a16="http://schemas.microsoft.com/office/drawing/2014/main" id="{0D398DEC-AE47-48A0-ED0C-7B43423BCEF4}"/>
              </a:ext>
            </a:extLst>
          </p:cNvPr>
          <p:cNvCxnSpPr>
            <a:cxnSpLocks/>
          </p:cNvCxnSpPr>
          <p:nvPr userDrawn="1"/>
        </p:nvCxnSpPr>
        <p:spPr>
          <a:xfrm>
            <a:off x="319592" y="422597"/>
            <a:ext cx="6974826"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0896613-7670-EEAD-7891-70E2D87DAAA3}"/>
              </a:ext>
            </a:extLst>
          </p:cNvPr>
          <p:cNvCxnSpPr>
            <a:cxnSpLocks/>
          </p:cNvCxnSpPr>
          <p:nvPr userDrawn="1"/>
        </p:nvCxnSpPr>
        <p:spPr>
          <a:xfrm>
            <a:off x="340591" y="4737072"/>
            <a:ext cx="8434814"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13" name="Picture Placeholder 13">
            <a:extLst>
              <a:ext uri="{FF2B5EF4-FFF2-40B4-BE49-F238E27FC236}">
                <a16:creationId xmlns:a16="http://schemas.microsoft.com/office/drawing/2014/main" id="{F0307056-2073-F1EE-F654-E6A754C2FFB6}"/>
              </a:ext>
            </a:extLst>
          </p:cNvPr>
          <p:cNvSpPr>
            <a:spLocks noGrp="1"/>
          </p:cNvSpPr>
          <p:nvPr>
            <p:ph type="pic" sz="quarter" idx="20"/>
          </p:nvPr>
        </p:nvSpPr>
        <p:spPr>
          <a:xfrm>
            <a:off x="4925291" y="1896809"/>
            <a:ext cx="3727409" cy="2723919"/>
          </a:xfrm>
          <a:prstGeom prst="rect">
            <a:avLst/>
          </a:prstGeom>
        </p:spPr>
        <p:txBody>
          <a:bodyPr>
            <a:normAutofit/>
          </a:bodyPr>
          <a:lstStyle>
            <a:lvl1pPr>
              <a:defRPr sz="1400" b="0" i="0">
                <a:solidFill>
                  <a:srgbClr val="003341"/>
                </a:solidFill>
                <a:latin typeface="Metropolis Light"/>
                <a:cs typeface="Poppins Light" pitchFamily="2" charset="77"/>
              </a:defRPr>
            </a:lvl1pPr>
          </a:lstStyle>
          <a:p>
            <a:r>
              <a:rPr lang="en-GB" dirty="0"/>
              <a:t>Click icon to add picture</a:t>
            </a:r>
          </a:p>
        </p:txBody>
      </p:sp>
      <p:sp>
        <p:nvSpPr>
          <p:cNvPr id="17" name="Text Placeholder 11">
            <a:extLst>
              <a:ext uri="{FF2B5EF4-FFF2-40B4-BE49-F238E27FC236}">
                <a16:creationId xmlns:a16="http://schemas.microsoft.com/office/drawing/2014/main" id="{034AA005-D6D1-A05A-D181-5C47C3C6A894}"/>
              </a:ext>
            </a:extLst>
          </p:cNvPr>
          <p:cNvSpPr>
            <a:spLocks noGrp="1"/>
          </p:cNvSpPr>
          <p:nvPr>
            <p:ph type="body" sz="quarter" idx="13"/>
          </p:nvPr>
        </p:nvSpPr>
        <p:spPr>
          <a:xfrm>
            <a:off x="466642" y="597198"/>
            <a:ext cx="8210716" cy="520953"/>
          </a:xfrm>
          <a:prstGeom prst="rect">
            <a:avLst/>
          </a:prstGeom>
        </p:spPr>
        <p:txBody>
          <a:bodyPr anchor="ctr">
            <a:noAutofit/>
          </a:bodyPr>
          <a:lstStyle>
            <a:lvl1pPr marL="0" indent="0">
              <a:buNone/>
              <a:defRPr sz="3200" b="1" i="0">
                <a:solidFill>
                  <a:srgbClr val="003341"/>
                </a:solidFill>
                <a:latin typeface="Montserrat" panose="00000500000000000000" pitchFamily="2" charset="0"/>
                <a:cs typeface="Poppins Light" pitchFamily="2" charset="77"/>
              </a:defRPr>
            </a:lvl1pPr>
          </a:lstStyle>
          <a:p>
            <a:pPr lvl="0"/>
            <a:r>
              <a:rPr lang="en-GB" dirty="0"/>
              <a:t>Click to edit Master text styles</a:t>
            </a:r>
          </a:p>
        </p:txBody>
      </p:sp>
      <p:pic>
        <p:nvPicPr>
          <p:cNvPr id="7" name="Picture 6">
            <a:extLst>
              <a:ext uri="{FF2B5EF4-FFF2-40B4-BE49-F238E27FC236}">
                <a16:creationId xmlns:a16="http://schemas.microsoft.com/office/drawing/2014/main" id="{0E55A3DA-FE44-5F9D-6C82-B70527708F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3746" y="224554"/>
            <a:ext cx="1525583" cy="255186"/>
          </a:xfrm>
          <a:prstGeom prst="rect">
            <a:avLst/>
          </a:prstGeom>
        </p:spPr>
      </p:pic>
      <p:sp>
        <p:nvSpPr>
          <p:cNvPr id="12" name="Text Placeholder 11">
            <a:extLst>
              <a:ext uri="{FF2B5EF4-FFF2-40B4-BE49-F238E27FC236}">
                <a16:creationId xmlns:a16="http://schemas.microsoft.com/office/drawing/2014/main" id="{6B5793EF-4D9A-91A1-66B1-F152F27E0D43}"/>
              </a:ext>
            </a:extLst>
          </p:cNvPr>
          <p:cNvSpPr>
            <a:spLocks noGrp="1"/>
          </p:cNvSpPr>
          <p:nvPr>
            <p:ph type="body" sz="quarter" idx="21" hasCustomPrompt="1"/>
          </p:nvPr>
        </p:nvSpPr>
        <p:spPr>
          <a:xfrm>
            <a:off x="240318" y="140885"/>
            <a:ext cx="3940625" cy="196553"/>
          </a:xfrm>
          <a:prstGeom prst="rect">
            <a:avLst/>
          </a:prstGeom>
        </p:spPr>
        <p:txBody>
          <a:bodyPr anchor="t">
            <a:normAutofit/>
          </a:bodyPr>
          <a:lstStyle>
            <a:lvl1pPr marL="0" indent="0">
              <a:buNone/>
              <a:defRPr sz="7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sp>
        <p:nvSpPr>
          <p:cNvPr id="2" name="TextBox 1">
            <a:extLst>
              <a:ext uri="{FF2B5EF4-FFF2-40B4-BE49-F238E27FC236}">
                <a16:creationId xmlns:a16="http://schemas.microsoft.com/office/drawing/2014/main" id="{AD724892-E908-86E7-5575-4AF15487900D}"/>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spTree>
    <p:extLst>
      <p:ext uri="{BB962C8B-B14F-4D97-AF65-F5344CB8AC3E}">
        <p14:creationId xmlns:p14="http://schemas.microsoft.com/office/powerpoint/2010/main" val="3926112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4 boxes with titl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84564" y="1884068"/>
            <a:ext cx="3981450" cy="11874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13"/>
          </p:nvPr>
        </p:nvSpPr>
        <p:spPr>
          <a:xfrm>
            <a:off x="4700321" y="3384899"/>
            <a:ext cx="3981450" cy="1161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14"/>
          </p:nvPr>
        </p:nvSpPr>
        <p:spPr>
          <a:xfrm>
            <a:off x="477986" y="1884068"/>
            <a:ext cx="3981450" cy="11874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15"/>
          </p:nvPr>
        </p:nvSpPr>
        <p:spPr>
          <a:xfrm>
            <a:off x="477986" y="3384898"/>
            <a:ext cx="3981450" cy="1161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DD5EC09-831F-8DC0-E828-1EF550993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3746" y="224554"/>
            <a:ext cx="1525583" cy="255186"/>
          </a:xfrm>
          <a:prstGeom prst="rect">
            <a:avLst/>
          </a:prstGeom>
        </p:spPr>
      </p:pic>
      <p:cxnSp>
        <p:nvCxnSpPr>
          <p:cNvPr id="5" name="Straight Connector 4">
            <a:extLst>
              <a:ext uri="{FF2B5EF4-FFF2-40B4-BE49-F238E27FC236}">
                <a16:creationId xmlns:a16="http://schemas.microsoft.com/office/drawing/2014/main" id="{E1BD5D1A-717F-6C11-A5EF-17E89380B238}"/>
              </a:ext>
            </a:extLst>
          </p:cNvPr>
          <p:cNvCxnSpPr>
            <a:cxnSpLocks/>
          </p:cNvCxnSpPr>
          <p:nvPr userDrawn="1"/>
        </p:nvCxnSpPr>
        <p:spPr>
          <a:xfrm>
            <a:off x="319592" y="422597"/>
            <a:ext cx="6974826"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7" name="Text Placeholder 11">
            <a:extLst>
              <a:ext uri="{FF2B5EF4-FFF2-40B4-BE49-F238E27FC236}">
                <a16:creationId xmlns:a16="http://schemas.microsoft.com/office/drawing/2014/main" id="{1532AD0A-8B11-5B8C-AD74-9AE08D22B78A}"/>
              </a:ext>
            </a:extLst>
          </p:cNvPr>
          <p:cNvSpPr>
            <a:spLocks noGrp="1"/>
          </p:cNvSpPr>
          <p:nvPr>
            <p:ph type="body" sz="quarter" idx="16"/>
          </p:nvPr>
        </p:nvSpPr>
        <p:spPr>
          <a:xfrm>
            <a:off x="466642" y="597198"/>
            <a:ext cx="8210716" cy="520953"/>
          </a:xfrm>
          <a:prstGeom prst="rect">
            <a:avLst/>
          </a:prstGeom>
        </p:spPr>
        <p:txBody>
          <a:bodyPr anchor="ctr">
            <a:noAutofit/>
          </a:bodyPr>
          <a:lstStyle>
            <a:lvl1pPr marL="0" indent="0">
              <a:buNone/>
              <a:defRPr sz="3200" b="1" i="0">
                <a:solidFill>
                  <a:srgbClr val="003341"/>
                </a:solidFill>
                <a:latin typeface="Montserrat" panose="00000500000000000000" pitchFamily="2" charset="0"/>
                <a:cs typeface="Poppins Light" pitchFamily="2" charset="77"/>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0F21B6DF-2045-B2AD-7C86-D209F352EBA5}"/>
              </a:ext>
            </a:extLst>
          </p:cNvPr>
          <p:cNvSpPr>
            <a:spLocks noGrp="1"/>
          </p:cNvSpPr>
          <p:nvPr>
            <p:ph type="body" sz="quarter" idx="17"/>
          </p:nvPr>
        </p:nvSpPr>
        <p:spPr>
          <a:xfrm>
            <a:off x="477986" y="1235609"/>
            <a:ext cx="8199372" cy="545970"/>
          </a:xfrm>
          <a:prstGeom prst="rect">
            <a:avLst/>
          </a:prstGeom>
        </p:spPr>
        <p:txBody>
          <a:bodyPr anchor="t">
            <a:noAutofit/>
          </a:bodyPr>
          <a:lstStyle>
            <a:lvl1pPr marL="0" indent="0">
              <a:buNone/>
              <a:defRPr sz="2000" b="0" i="0">
                <a:solidFill>
                  <a:srgbClr val="8597A3"/>
                </a:solidFill>
                <a:latin typeface="Montserrat" panose="00000500000000000000" pitchFamily="2" charset="0"/>
                <a:cs typeface="Poppins Light" pitchFamily="2" charset="77"/>
              </a:defRPr>
            </a:lvl1pPr>
          </a:lstStyle>
          <a:p>
            <a:pPr lvl="0"/>
            <a:r>
              <a:rPr lang="en-GB" dirty="0"/>
              <a:t>Click to edit Master text styles</a:t>
            </a:r>
          </a:p>
        </p:txBody>
      </p:sp>
      <p:cxnSp>
        <p:nvCxnSpPr>
          <p:cNvPr id="9" name="Straight Connector 8">
            <a:extLst>
              <a:ext uri="{FF2B5EF4-FFF2-40B4-BE49-F238E27FC236}">
                <a16:creationId xmlns:a16="http://schemas.microsoft.com/office/drawing/2014/main" id="{682A2CBB-E196-56CC-82A8-556158237E5D}"/>
              </a:ext>
            </a:extLst>
          </p:cNvPr>
          <p:cNvCxnSpPr>
            <a:cxnSpLocks/>
          </p:cNvCxnSpPr>
          <p:nvPr userDrawn="1"/>
        </p:nvCxnSpPr>
        <p:spPr>
          <a:xfrm>
            <a:off x="340591" y="4737072"/>
            <a:ext cx="8406460"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17" name="Text Placeholder 11">
            <a:extLst>
              <a:ext uri="{FF2B5EF4-FFF2-40B4-BE49-F238E27FC236}">
                <a16:creationId xmlns:a16="http://schemas.microsoft.com/office/drawing/2014/main" id="{71C3DD61-C2A4-9243-FF61-B8B094A912CD}"/>
              </a:ext>
            </a:extLst>
          </p:cNvPr>
          <p:cNvSpPr>
            <a:spLocks noGrp="1"/>
          </p:cNvSpPr>
          <p:nvPr>
            <p:ph type="body" sz="quarter" idx="19" hasCustomPrompt="1"/>
          </p:nvPr>
        </p:nvSpPr>
        <p:spPr>
          <a:xfrm>
            <a:off x="240318" y="140885"/>
            <a:ext cx="3940625" cy="196553"/>
          </a:xfrm>
          <a:prstGeom prst="rect">
            <a:avLst/>
          </a:prstGeom>
        </p:spPr>
        <p:txBody>
          <a:bodyPr anchor="t">
            <a:normAutofit/>
          </a:bodyPr>
          <a:lstStyle>
            <a:lvl1pPr marL="0" indent="0">
              <a:buNone/>
              <a:defRPr sz="7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sp>
        <p:nvSpPr>
          <p:cNvPr id="6" name="TextBox 5">
            <a:extLst>
              <a:ext uri="{FF2B5EF4-FFF2-40B4-BE49-F238E27FC236}">
                <a16:creationId xmlns:a16="http://schemas.microsoft.com/office/drawing/2014/main" id="{B61E8F83-F9D2-EF72-CADA-C5E492D288DE}"/>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spTree>
    <p:extLst>
      <p:ext uri="{BB962C8B-B14F-4D97-AF65-F5344CB8AC3E}">
        <p14:creationId xmlns:p14="http://schemas.microsoft.com/office/powerpoint/2010/main" val="1629313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E698DFF-5A1B-5749-8811-85D4A7F0F7E6}" type="slidenum">
              <a:rPr lang="en-US" smtClean="0"/>
              <a:t>‹#›</a:t>
            </a:fld>
            <a:endParaRPr lang="en-US" dirty="0"/>
          </a:p>
        </p:txBody>
      </p:sp>
    </p:spTree>
    <p:extLst>
      <p:ext uri="{BB962C8B-B14F-4D97-AF65-F5344CB8AC3E}">
        <p14:creationId xmlns:p14="http://schemas.microsoft.com/office/powerpoint/2010/main" val="2542395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1 Text box with orb">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9E09E16-0C29-7843-B5D9-D738991EFD52}"/>
              </a:ext>
            </a:extLst>
          </p:cNvPr>
          <p:cNvSpPr>
            <a:spLocks noGrp="1"/>
          </p:cNvSpPr>
          <p:nvPr>
            <p:ph type="body" sz="quarter" idx="13"/>
          </p:nvPr>
        </p:nvSpPr>
        <p:spPr>
          <a:xfrm>
            <a:off x="340591" y="584415"/>
            <a:ext cx="6738865" cy="528031"/>
          </a:xfrm>
          <a:prstGeom prst="rect">
            <a:avLst/>
          </a:prstGeom>
        </p:spPr>
        <p:txBody>
          <a:bodyPr anchor="ctr">
            <a:normAutofit/>
          </a:bodyPr>
          <a:lstStyle>
            <a:lvl1pPr marL="0" indent="0">
              <a:buNone/>
              <a:defRPr sz="3200" b="1" i="0">
                <a:solidFill>
                  <a:srgbClr val="003341"/>
                </a:solidFill>
                <a:latin typeface="Montserrat" panose="00000500000000000000" pitchFamily="2" charset="0"/>
                <a:cs typeface="Poppins Light" pitchFamily="2" charset="77"/>
              </a:defRPr>
            </a:lvl1pPr>
          </a:lstStyle>
          <a:p>
            <a:pPr lvl="0"/>
            <a:r>
              <a:rPr lang="en-GB" dirty="0"/>
              <a:t>Click to edit Master text styles</a:t>
            </a:r>
          </a:p>
        </p:txBody>
      </p:sp>
      <p:sp>
        <p:nvSpPr>
          <p:cNvPr id="18" name="Text Placeholder 11">
            <a:extLst>
              <a:ext uri="{FF2B5EF4-FFF2-40B4-BE49-F238E27FC236}">
                <a16:creationId xmlns:a16="http://schemas.microsoft.com/office/drawing/2014/main" id="{2B2F60DC-CD05-2448-B7D7-8E22F018589E}"/>
              </a:ext>
            </a:extLst>
          </p:cNvPr>
          <p:cNvSpPr>
            <a:spLocks noGrp="1"/>
          </p:cNvSpPr>
          <p:nvPr>
            <p:ph type="body" sz="quarter" idx="16"/>
          </p:nvPr>
        </p:nvSpPr>
        <p:spPr>
          <a:xfrm>
            <a:off x="340592" y="1884079"/>
            <a:ext cx="3889461" cy="2639674"/>
          </a:xfrm>
          <a:prstGeom prst="rect">
            <a:avLst/>
          </a:prstGeom>
        </p:spPr>
        <p:txBody>
          <a:bodyPr wrap="none" anchor="t">
            <a:normAutofit/>
          </a:bodyPr>
          <a:lstStyle>
            <a:lvl1pPr marL="0" indent="0">
              <a:buClr>
                <a:schemeClr val="tx1"/>
              </a:buClr>
              <a:buSzPct val="60000"/>
              <a:buFont typeface="Arial" panose="020B0604020202020204" pitchFamily="34" charset="0"/>
              <a:buNone/>
              <a:tabLst/>
              <a:defRPr sz="1400" b="0" i="0">
                <a:solidFill>
                  <a:schemeClr val="accent1"/>
                </a:solidFill>
                <a:latin typeface="Metropolis Light"/>
                <a:cs typeface="Poppins Light" pitchFamily="2" charset="77"/>
              </a:defRPr>
            </a:lvl1pPr>
          </a:lstStyle>
          <a:p>
            <a:pPr lvl="0"/>
            <a:r>
              <a:rPr lang="en-GB" dirty="0"/>
              <a:t>Click to edit Master text styles</a:t>
            </a:r>
          </a:p>
        </p:txBody>
      </p:sp>
      <p:pic>
        <p:nvPicPr>
          <p:cNvPr id="2" name="Picture 1">
            <a:extLst>
              <a:ext uri="{FF2B5EF4-FFF2-40B4-BE49-F238E27FC236}">
                <a16:creationId xmlns:a16="http://schemas.microsoft.com/office/drawing/2014/main" id="{7D052700-DF21-1112-B7BA-5D2ABE531441}"/>
              </a:ext>
            </a:extLst>
          </p:cNvPr>
          <p:cNvPicPr>
            <a:picLocks noChangeAspect="1"/>
          </p:cNvPicPr>
          <p:nvPr userDrawn="1"/>
        </p:nvPicPr>
        <p:blipFill>
          <a:blip r:embed="rId2"/>
          <a:stretch>
            <a:fillRect/>
          </a:stretch>
        </p:blipFill>
        <p:spPr>
          <a:xfrm>
            <a:off x="7644882" y="0"/>
            <a:ext cx="1499118" cy="5143500"/>
          </a:xfrm>
          <a:prstGeom prst="rect">
            <a:avLst/>
          </a:prstGeom>
        </p:spPr>
      </p:pic>
      <p:pic>
        <p:nvPicPr>
          <p:cNvPr id="4" name="Picture 3" descr="A colorful lines and dots&#10;&#10;Description automatically generated">
            <a:extLst>
              <a:ext uri="{FF2B5EF4-FFF2-40B4-BE49-F238E27FC236}">
                <a16:creationId xmlns:a16="http://schemas.microsoft.com/office/drawing/2014/main" id="{37D00DAF-F063-975A-51FF-1DEAED05F1F9}"/>
              </a:ext>
            </a:extLst>
          </p:cNvPr>
          <p:cNvPicPr>
            <a:picLocks noChangeAspect="1"/>
          </p:cNvPicPr>
          <p:nvPr userDrawn="1"/>
        </p:nvPicPr>
        <p:blipFill rotWithShape="1">
          <a:blip r:embed="rId3"/>
          <a:srcRect l="-3524" t="2378" r="-206" b="715"/>
          <a:stretch/>
        </p:blipFill>
        <p:spPr>
          <a:xfrm>
            <a:off x="4916462" y="682760"/>
            <a:ext cx="4111175" cy="3840993"/>
          </a:xfrm>
          <a:prstGeom prst="rect">
            <a:avLst/>
          </a:prstGeom>
        </p:spPr>
      </p:pic>
      <p:cxnSp>
        <p:nvCxnSpPr>
          <p:cNvPr id="7" name="Straight Connector 6">
            <a:extLst>
              <a:ext uri="{FF2B5EF4-FFF2-40B4-BE49-F238E27FC236}">
                <a16:creationId xmlns:a16="http://schemas.microsoft.com/office/drawing/2014/main" id="{BBCB7B29-D372-D26C-B74A-94582103054E}"/>
              </a:ext>
            </a:extLst>
          </p:cNvPr>
          <p:cNvCxnSpPr>
            <a:cxnSpLocks/>
          </p:cNvCxnSpPr>
          <p:nvPr userDrawn="1"/>
        </p:nvCxnSpPr>
        <p:spPr>
          <a:xfrm>
            <a:off x="340591" y="4737072"/>
            <a:ext cx="6738865"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2F649CE-112C-56A6-C5E2-7A772FF9405D}"/>
              </a:ext>
            </a:extLst>
          </p:cNvPr>
          <p:cNvPicPr>
            <a:picLocks noChangeAspect="1"/>
          </p:cNvPicPr>
          <p:nvPr userDrawn="1"/>
        </p:nvPicPr>
        <p:blipFill>
          <a:blip r:embed="rId4"/>
          <a:srcRect/>
          <a:stretch/>
        </p:blipFill>
        <p:spPr>
          <a:xfrm>
            <a:off x="7867230" y="4658332"/>
            <a:ext cx="1054422" cy="175294"/>
          </a:xfrm>
          <a:prstGeom prst="rect">
            <a:avLst/>
          </a:prstGeom>
        </p:spPr>
      </p:pic>
      <p:cxnSp>
        <p:nvCxnSpPr>
          <p:cNvPr id="15" name="Straight Connector 14">
            <a:extLst>
              <a:ext uri="{FF2B5EF4-FFF2-40B4-BE49-F238E27FC236}">
                <a16:creationId xmlns:a16="http://schemas.microsoft.com/office/drawing/2014/main" id="{424A2A37-0266-3603-4D4A-67240443D70A}"/>
              </a:ext>
            </a:extLst>
          </p:cNvPr>
          <p:cNvCxnSpPr>
            <a:cxnSpLocks/>
          </p:cNvCxnSpPr>
          <p:nvPr userDrawn="1"/>
        </p:nvCxnSpPr>
        <p:spPr>
          <a:xfrm>
            <a:off x="384199" y="433364"/>
            <a:ext cx="6757137"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22" name="Text Placeholder 11">
            <a:extLst>
              <a:ext uri="{FF2B5EF4-FFF2-40B4-BE49-F238E27FC236}">
                <a16:creationId xmlns:a16="http://schemas.microsoft.com/office/drawing/2014/main" id="{691468EA-CABC-9EAE-7A86-AFDB89FAEF63}"/>
              </a:ext>
            </a:extLst>
          </p:cNvPr>
          <p:cNvSpPr>
            <a:spLocks noGrp="1"/>
          </p:cNvSpPr>
          <p:nvPr>
            <p:ph type="body" sz="quarter" idx="15"/>
          </p:nvPr>
        </p:nvSpPr>
        <p:spPr>
          <a:xfrm>
            <a:off x="340591" y="1226015"/>
            <a:ext cx="6759864" cy="544495"/>
          </a:xfrm>
          <a:prstGeom prst="rect">
            <a:avLst/>
          </a:prstGeom>
        </p:spPr>
        <p:txBody>
          <a:bodyPr anchor="t">
            <a:noAutofit/>
          </a:bodyPr>
          <a:lstStyle>
            <a:lvl1pPr marL="0" indent="0">
              <a:buNone/>
              <a:defRPr sz="2000" b="0" i="0">
                <a:solidFill>
                  <a:srgbClr val="8597A3"/>
                </a:solidFill>
                <a:latin typeface="Montserrat" panose="00000500000000000000" pitchFamily="2" charset="0"/>
                <a:cs typeface="Poppins Light" pitchFamily="2" charset="77"/>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E8B75EFC-3F38-E138-CC61-9022A1B06368}"/>
              </a:ext>
            </a:extLst>
          </p:cNvPr>
          <p:cNvSpPr>
            <a:spLocks noGrp="1"/>
          </p:cNvSpPr>
          <p:nvPr>
            <p:ph type="body" sz="quarter" idx="19" hasCustomPrompt="1"/>
          </p:nvPr>
        </p:nvSpPr>
        <p:spPr>
          <a:xfrm>
            <a:off x="240318" y="140885"/>
            <a:ext cx="3940625" cy="196553"/>
          </a:xfrm>
          <a:prstGeom prst="rect">
            <a:avLst/>
          </a:prstGeom>
        </p:spPr>
        <p:txBody>
          <a:bodyPr anchor="t">
            <a:normAutofit/>
          </a:bodyPr>
          <a:lstStyle>
            <a:lvl1pPr marL="0" indent="0">
              <a:buNone/>
              <a:defRPr sz="7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pic>
        <p:nvPicPr>
          <p:cNvPr id="10" name="Picture 9" descr="A white logo on a black background&#10;&#10;Description automatically generated">
            <a:extLst>
              <a:ext uri="{FF2B5EF4-FFF2-40B4-BE49-F238E27FC236}">
                <a16:creationId xmlns:a16="http://schemas.microsoft.com/office/drawing/2014/main" id="{CA6F4CE2-CA59-548D-D5F4-E41F74726C0B}"/>
              </a:ext>
            </a:extLst>
          </p:cNvPr>
          <p:cNvPicPr>
            <a:picLocks noChangeAspect="1"/>
          </p:cNvPicPr>
          <p:nvPr userDrawn="1"/>
        </p:nvPicPr>
        <p:blipFill>
          <a:blip r:embed="rId5"/>
          <a:stretch>
            <a:fillRect/>
          </a:stretch>
        </p:blipFill>
        <p:spPr>
          <a:xfrm>
            <a:off x="8061240" y="239161"/>
            <a:ext cx="666401" cy="555778"/>
          </a:xfrm>
          <a:prstGeom prst="rect">
            <a:avLst/>
          </a:prstGeom>
        </p:spPr>
      </p:pic>
      <p:sp>
        <p:nvSpPr>
          <p:cNvPr id="9" name="TextBox 8">
            <a:extLst>
              <a:ext uri="{FF2B5EF4-FFF2-40B4-BE49-F238E27FC236}">
                <a16:creationId xmlns:a16="http://schemas.microsoft.com/office/drawing/2014/main" id="{593437CD-078B-E5C9-6275-2CBA3E24B197}"/>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spTree>
    <p:extLst>
      <p:ext uri="{BB962C8B-B14F-4D97-AF65-F5344CB8AC3E}">
        <p14:creationId xmlns:p14="http://schemas.microsoft.com/office/powerpoint/2010/main" val="1313829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GD_MT-RNR1 divider teal">
    <p:bg>
      <p:bgPr>
        <a:gradFill>
          <a:gsLst>
            <a:gs pos="0">
              <a:srgbClr val="003341">
                <a:alpha val="75000"/>
              </a:srgbClr>
            </a:gs>
            <a:gs pos="100000">
              <a:srgbClr val="009BA4"/>
            </a:gs>
          </a:gsLst>
          <a:path path="circle">
            <a:fillToRect l="100000" t="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95754" y="2000252"/>
            <a:ext cx="6921210" cy="1673962"/>
          </a:xfrm>
        </p:spPr>
        <p:txBody>
          <a:bodyPr anchor="t">
            <a:noAutofit/>
          </a:bodyPr>
          <a:lstStyle>
            <a:lvl1pPr algn="l">
              <a:defRPr sz="4154" baseline="0">
                <a:solidFill>
                  <a:schemeClr val="bg1"/>
                </a:solidFill>
                <a:latin typeface="Arial"/>
                <a:cs typeface="Arial"/>
              </a:defRPr>
            </a:lvl1pPr>
          </a:lstStyle>
          <a:p>
            <a:r>
              <a:rPr lang="en-US"/>
              <a:t>Divider slide sample</a:t>
            </a:r>
          </a:p>
        </p:txBody>
      </p:sp>
      <p:pic>
        <p:nvPicPr>
          <p:cNvPr id="3" name="Picture 2" descr="A colorful lines and dots&#10;&#10;Description automatically generated">
            <a:extLst>
              <a:ext uri="{FF2B5EF4-FFF2-40B4-BE49-F238E27FC236}">
                <a16:creationId xmlns:a16="http://schemas.microsoft.com/office/drawing/2014/main" id="{0206511B-4290-B69B-F5A6-DE9E9DD83A9E}"/>
              </a:ext>
            </a:extLst>
          </p:cNvPr>
          <p:cNvPicPr>
            <a:picLocks noChangeAspect="1"/>
          </p:cNvPicPr>
          <p:nvPr userDrawn="1"/>
        </p:nvPicPr>
        <p:blipFill rotWithShape="1">
          <a:blip r:embed="rId2">
            <a:alphaModFix amt="20000"/>
          </a:blip>
          <a:srcRect l="-3524" t="2378" r="-206" b="715"/>
          <a:stretch/>
        </p:blipFill>
        <p:spPr>
          <a:xfrm>
            <a:off x="862895" y="-628115"/>
            <a:ext cx="7418210" cy="6930693"/>
          </a:xfrm>
          <a:prstGeom prst="rect">
            <a:avLst/>
          </a:prstGeom>
        </p:spPr>
      </p:pic>
    </p:spTree>
    <p:extLst>
      <p:ext uri="{BB962C8B-B14F-4D97-AF65-F5344CB8AC3E}">
        <p14:creationId xmlns:p14="http://schemas.microsoft.com/office/powerpoint/2010/main" val="521909305"/>
      </p:ext>
    </p:extLst>
  </p:cSld>
  <p:clrMapOvr>
    <a:masterClrMapping/>
  </p:clrMapOvr>
  <p:extLst>
    <p:ext uri="{DCECCB84-F9BA-43D5-87BE-67443E8EF086}">
      <p15:sldGuideLst xmlns:p15="http://schemas.microsoft.com/office/powerpoint/2012/main">
        <p15:guide id="1" orient="horz" pos="18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GD_MT-RNR1">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DA27DD3-819B-6D92-0668-96451A0099E4}"/>
              </a:ext>
            </a:extLst>
          </p:cNvPr>
          <p:cNvCxnSpPr>
            <a:cxnSpLocks/>
          </p:cNvCxnSpPr>
          <p:nvPr userDrawn="1"/>
        </p:nvCxnSpPr>
        <p:spPr>
          <a:xfrm>
            <a:off x="241739" y="418541"/>
            <a:ext cx="721031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3D45646-CA83-69FD-186B-B7B3A81AFF00}"/>
              </a:ext>
            </a:extLst>
          </p:cNvPr>
          <p:cNvCxnSpPr>
            <a:cxnSpLocks/>
          </p:cNvCxnSpPr>
          <p:nvPr userDrawn="1"/>
        </p:nvCxnSpPr>
        <p:spPr>
          <a:xfrm>
            <a:off x="241739" y="4792355"/>
            <a:ext cx="7210308"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64AD768F-0DD4-E261-2C79-8EA25011EE38}"/>
              </a:ext>
            </a:extLst>
          </p:cNvPr>
          <p:cNvSpPr>
            <a:spLocks noGrp="1"/>
          </p:cNvSpPr>
          <p:nvPr>
            <p:ph type="body" sz="quarter" idx="16"/>
          </p:nvPr>
        </p:nvSpPr>
        <p:spPr>
          <a:xfrm>
            <a:off x="224571" y="1124981"/>
            <a:ext cx="7227476" cy="545970"/>
          </a:xfrm>
          <a:prstGeom prst="rect">
            <a:avLst/>
          </a:prstGeom>
        </p:spPr>
        <p:txBody>
          <a:bodyPr anchor="t">
            <a:normAutofit/>
          </a:bodyPr>
          <a:lstStyle>
            <a:lvl1pPr marL="0" indent="0">
              <a:buNone/>
              <a:defRPr sz="1500" b="0" i="0">
                <a:solidFill>
                  <a:srgbClr val="8597A3"/>
                </a:solidFill>
                <a:latin typeface="Montserrat" panose="00000500000000000000" pitchFamily="2" charset="0"/>
                <a:cs typeface="Poppins Light" pitchFamily="2" charset="77"/>
              </a:defRPr>
            </a:lvl1pPr>
          </a:lstStyle>
          <a:p>
            <a:pPr lvl="0"/>
            <a:r>
              <a:rPr lang="en-GB" dirty="0"/>
              <a:t>Click to edit Master text styles</a:t>
            </a:r>
          </a:p>
        </p:txBody>
      </p:sp>
      <p:sp>
        <p:nvSpPr>
          <p:cNvPr id="3" name="Text Placeholder 11">
            <a:extLst>
              <a:ext uri="{FF2B5EF4-FFF2-40B4-BE49-F238E27FC236}">
                <a16:creationId xmlns:a16="http://schemas.microsoft.com/office/drawing/2014/main" id="{426DAAFB-97CC-A752-8F67-0135BF1D9C48}"/>
              </a:ext>
            </a:extLst>
          </p:cNvPr>
          <p:cNvSpPr>
            <a:spLocks noGrp="1"/>
          </p:cNvSpPr>
          <p:nvPr>
            <p:ph type="body" sz="quarter" idx="17"/>
          </p:nvPr>
        </p:nvSpPr>
        <p:spPr>
          <a:xfrm>
            <a:off x="241738" y="483220"/>
            <a:ext cx="7210309" cy="545970"/>
          </a:xfrm>
          <a:prstGeom prst="rect">
            <a:avLst/>
          </a:prstGeom>
        </p:spPr>
        <p:txBody>
          <a:bodyPr anchor="t">
            <a:normAutofit/>
          </a:bodyPr>
          <a:lstStyle>
            <a:lvl1pPr marL="0" indent="0">
              <a:buNone/>
              <a:defRPr sz="2400" b="0" i="0">
                <a:solidFill>
                  <a:srgbClr val="003341"/>
                </a:solidFill>
                <a:latin typeface="+mj-lt"/>
                <a:cs typeface="Poppins Light" pitchFamily="2" charset="77"/>
              </a:defRPr>
            </a:lvl1pPr>
          </a:lstStyle>
          <a:p>
            <a:pPr lvl="0"/>
            <a:r>
              <a:rPr lang="en-GB" dirty="0"/>
              <a:t>Click to edit Master text styles</a:t>
            </a:r>
          </a:p>
        </p:txBody>
      </p:sp>
      <p:sp>
        <p:nvSpPr>
          <p:cNvPr id="5" name="Text Placeholder 11">
            <a:extLst>
              <a:ext uri="{FF2B5EF4-FFF2-40B4-BE49-F238E27FC236}">
                <a16:creationId xmlns:a16="http://schemas.microsoft.com/office/drawing/2014/main" id="{21C10740-3956-C479-8CC6-4327C7DC07FF}"/>
              </a:ext>
            </a:extLst>
          </p:cNvPr>
          <p:cNvSpPr>
            <a:spLocks noGrp="1"/>
          </p:cNvSpPr>
          <p:nvPr>
            <p:ph type="body" sz="quarter" idx="18" hasCustomPrompt="1"/>
          </p:nvPr>
        </p:nvSpPr>
        <p:spPr>
          <a:xfrm>
            <a:off x="240318" y="140885"/>
            <a:ext cx="3940625" cy="196553"/>
          </a:xfrm>
          <a:prstGeom prst="rect">
            <a:avLst/>
          </a:prstGeom>
        </p:spPr>
        <p:txBody>
          <a:bodyPr anchor="t">
            <a:normAutofit/>
          </a:bodyPr>
          <a:lstStyle>
            <a:lvl1pPr marL="0" indent="0">
              <a:buNone/>
              <a:defRPr sz="6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sp>
        <p:nvSpPr>
          <p:cNvPr id="8" name="TextBox 7">
            <a:extLst>
              <a:ext uri="{FF2B5EF4-FFF2-40B4-BE49-F238E27FC236}">
                <a16:creationId xmlns:a16="http://schemas.microsoft.com/office/drawing/2014/main" id="{15129FF1-C6F1-6799-74CA-8C472672EE16}"/>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grpSp>
        <p:nvGrpSpPr>
          <p:cNvPr id="9" name="Group 8">
            <a:extLst>
              <a:ext uri="{FF2B5EF4-FFF2-40B4-BE49-F238E27FC236}">
                <a16:creationId xmlns:a16="http://schemas.microsoft.com/office/drawing/2014/main" id="{B3AA957A-73FC-B913-BCCA-E07745FBB044}"/>
              </a:ext>
            </a:extLst>
          </p:cNvPr>
          <p:cNvGrpSpPr/>
          <p:nvPr userDrawn="1"/>
        </p:nvGrpSpPr>
        <p:grpSpPr>
          <a:xfrm>
            <a:off x="7644882" y="0"/>
            <a:ext cx="1499118" cy="5143500"/>
            <a:chOff x="7644882" y="0"/>
            <a:chExt cx="1499118" cy="5143500"/>
          </a:xfrm>
        </p:grpSpPr>
        <p:sp>
          <p:nvSpPr>
            <p:cNvPr id="11" name="Rectangle 10">
              <a:extLst>
                <a:ext uri="{FF2B5EF4-FFF2-40B4-BE49-F238E27FC236}">
                  <a16:creationId xmlns:a16="http://schemas.microsoft.com/office/drawing/2014/main" id="{7AD9833C-E995-8736-2CCD-946018E6A37A}"/>
                </a:ext>
              </a:extLst>
            </p:cNvPr>
            <p:cNvSpPr/>
            <p:nvPr userDrawn="1"/>
          </p:nvSpPr>
          <p:spPr>
            <a:xfrm>
              <a:off x="7644882" y="0"/>
              <a:ext cx="1499118" cy="5143500"/>
            </a:xfrm>
            <a:prstGeom prst="rect">
              <a:avLst/>
            </a:prstGeom>
            <a:gradFill flip="none" rotWithShape="1">
              <a:gsLst>
                <a:gs pos="50000">
                  <a:srgbClr val="009BA4"/>
                </a:gs>
                <a:gs pos="0">
                  <a:srgbClr val="009BA4"/>
                </a:gs>
                <a:gs pos="100000">
                  <a:srgbClr val="003341"/>
                </a:gs>
              </a:gsLst>
              <a:path path="circle">
                <a:fillToRect l="50000" t="-80000" r="50000" b="18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descr="A colorful lines and dots&#10;&#10;Description automatically generated">
              <a:extLst>
                <a:ext uri="{FF2B5EF4-FFF2-40B4-BE49-F238E27FC236}">
                  <a16:creationId xmlns:a16="http://schemas.microsoft.com/office/drawing/2014/main" id="{09756E1F-D6FA-84BA-D618-FE30BC16FF7F}"/>
                </a:ext>
              </a:extLst>
            </p:cNvPr>
            <p:cNvPicPr>
              <a:picLocks noChangeAspect="1"/>
            </p:cNvPicPr>
            <p:nvPr userDrawn="1"/>
          </p:nvPicPr>
          <p:blipFill rotWithShape="1">
            <a:blip r:embed="rId2">
              <a:alphaModFix amt="30000"/>
            </a:blip>
            <a:srcRect l="11498" t="11057" r="58184" b="716"/>
            <a:stretch>
              <a:fillRect/>
            </a:stretch>
          </p:blipFill>
          <p:spPr>
            <a:xfrm>
              <a:off x="7644882" y="239161"/>
              <a:ext cx="1499118" cy="4362760"/>
            </a:xfrm>
            <a:prstGeom prst="rect">
              <a:avLst/>
            </a:prstGeom>
            <a:effectLst>
              <a:outerShdw blurRad="50800" dist="50800" dir="5400000" sx="1000" sy="1000" algn="ctr" rotWithShape="0">
                <a:srgbClr val="000000"/>
              </a:outerShdw>
              <a:reflection endPos="0" dist="50800" dir="5400000" sy="-100000" algn="bl" rotWithShape="0"/>
            </a:effectLst>
          </p:spPr>
        </p:pic>
        <p:pic>
          <p:nvPicPr>
            <p:cNvPr id="14" name="Picture 13" descr="A white logo on a black background&#10;&#10;Description automatically generated">
              <a:extLst>
                <a:ext uri="{FF2B5EF4-FFF2-40B4-BE49-F238E27FC236}">
                  <a16:creationId xmlns:a16="http://schemas.microsoft.com/office/drawing/2014/main" id="{3B31ED98-32F7-F098-AEB4-A9CED6A36788}"/>
                </a:ext>
              </a:extLst>
            </p:cNvPr>
            <p:cNvPicPr>
              <a:picLocks noChangeAspect="1"/>
            </p:cNvPicPr>
            <p:nvPr userDrawn="1"/>
          </p:nvPicPr>
          <p:blipFill>
            <a:blip r:embed="rId3"/>
            <a:stretch>
              <a:fillRect/>
            </a:stretch>
          </p:blipFill>
          <p:spPr>
            <a:xfrm>
              <a:off x="8061240" y="239161"/>
              <a:ext cx="666401" cy="555778"/>
            </a:xfrm>
            <a:prstGeom prst="rect">
              <a:avLst/>
            </a:prstGeom>
          </p:spPr>
        </p:pic>
        <p:pic>
          <p:nvPicPr>
            <p:cNvPr id="15" name="Picture 14">
              <a:extLst>
                <a:ext uri="{FF2B5EF4-FFF2-40B4-BE49-F238E27FC236}">
                  <a16:creationId xmlns:a16="http://schemas.microsoft.com/office/drawing/2014/main" id="{11BA6DB6-A13E-8A4B-15D1-8293CAA50671}"/>
                </a:ext>
              </a:extLst>
            </p:cNvPr>
            <p:cNvPicPr>
              <a:picLocks noChangeAspect="1"/>
            </p:cNvPicPr>
            <p:nvPr userDrawn="1"/>
          </p:nvPicPr>
          <p:blipFill>
            <a:blip r:embed="rId4"/>
            <a:srcRect/>
            <a:stretch/>
          </p:blipFill>
          <p:spPr>
            <a:xfrm>
              <a:off x="7867230" y="4658332"/>
              <a:ext cx="1054422" cy="175294"/>
            </a:xfrm>
            <a:prstGeom prst="rect">
              <a:avLst/>
            </a:prstGeom>
          </p:spPr>
        </p:pic>
      </p:grpSp>
    </p:spTree>
    <p:extLst>
      <p:ext uri="{BB962C8B-B14F-4D97-AF65-F5344CB8AC3E}">
        <p14:creationId xmlns:p14="http://schemas.microsoft.com/office/powerpoint/2010/main" val="2460402511"/>
      </p:ext>
    </p:extLst>
  </p:cSld>
  <p:clrMapOvr>
    <a:masterClrMapping/>
  </p:clrMapOvr>
  <p:extLst>
    <p:ext uri="{DCECCB84-F9BA-43D5-87BE-67443E8EF086}">
      <p15:sldGuideLst xmlns:p15="http://schemas.microsoft.com/office/powerpoint/2012/main">
        <p15:guide id="1" orient="horz" pos="2160">
          <p15:clr>
            <a:srgbClr val="FBAE40"/>
          </p15:clr>
        </p15:guide>
        <p15:guide id="2" pos="630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GD_MT-RNR1 ">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67E6FC6C-0C84-0A47-A712-A27CEC121701}"/>
              </a:ext>
            </a:extLst>
          </p:cNvPr>
          <p:cNvSpPr>
            <a:spLocks noGrp="1"/>
          </p:cNvSpPr>
          <p:nvPr>
            <p:ph type="body" sz="quarter" idx="15"/>
          </p:nvPr>
        </p:nvSpPr>
        <p:spPr>
          <a:xfrm>
            <a:off x="241739" y="1124981"/>
            <a:ext cx="8720679" cy="545970"/>
          </a:xfrm>
          <a:prstGeom prst="rect">
            <a:avLst/>
          </a:prstGeom>
        </p:spPr>
        <p:txBody>
          <a:bodyPr anchor="t">
            <a:normAutofit/>
          </a:bodyPr>
          <a:lstStyle>
            <a:lvl1pPr marL="0" indent="0">
              <a:buNone/>
              <a:defRPr sz="1500" b="0" i="0">
                <a:solidFill>
                  <a:srgbClr val="8597A3"/>
                </a:solidFill>
                <a:latin typeface="Montserrat" panose="00000500000000000000" pitchFamily="2" charset="0"/>
                <a:cs typeface="Poppins Light" pitchFamily="2" charset="77"/>
              </a:defRPr>
            </a:lvl1pPr>
          </a:lstStyle>
          <a:p>
            <a:pPr lvl="0"/>
            <a:r>
              <a:rPr lang="en-GB" dirty="0"/>
              <a:t>Click to edit Master text styles</a:t>
            </a:r>
          </a:p>
        </p:txBody>
      </p:sp>
      <p:cxnSp>
        <p:nvCxnSpPr>
          <p:cNvPr id="3" name="Straight Connector 2">
            <a:extLst>
              <a:ext uri="{FF2B5EF4-FFF2-40B4-BE49-F238E27FC236}">
                <a16:creationId xmlns:a16="http://schemas.microsoft.com/office/drawing/2014/main" id="{96DDB0A0-92B0-959F-DAC0-21DF620921B3}"/>
              </a:ext>
            </a:extLst>
          </p:cNvPr>
          <p:cNvCxnSpPr>
            <a:cxnSpLocks/>
          </p:cNvCxnSpPr>
          <p:nvPr userDrawn="1"/>
        </p:nvCxnSpPr>
        <p:spPr>
          <a:xfrm>
            <a:off x="241739" y="418541"/>
            <a:ext cx="6765348"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95539A6-0F0A-EF3A-FAC8-9F57921541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70206" y="164603"/>
            <a:ext cx="1892213" cy="316512"/>
          </a:xfrm>
          <a:prstGeom prst="rect">
            <a:avLst/>
          </a:prstGeom>
        </p:spPr>
      </p:pic>
      <p:cxnSp>
        <p:nvCxnSpPr>
          <p:cNvPr id="13" name="Straight Connector 12">
            <a:extLst>
              <a:ext uri="{FF2B5EF4-FFF2-40B4-BE49-F238E27FC236}">
                <a16:creationId xmlns:a16="http://schemas.microsoft.com/office/drawing/2014/main" id="{76F9D1B3-CD70-BD2C-302E-237C879E5F7C}"/>
              </a:ext>
            </a:extLst>
          </p:cNvPr>
          <p:cNvCxnSpPr>
            <a:cxnSpLocks/>
          </p:cNvCxnSpPr>
          <p:nvPr userDrawn="1"/>
        </p:nvCxnSpPr>
        <p:spPr>
          <a:xfrm>
            <a:off x="241739" y="4792356"/>
            <a:ext cx="8609902"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11" name="Text Placeholder 11">
            <a:extLst>
              <a:ext uri="{FF2B5EF4-FFF2-40B4-BE49-F238E27FC236}">
                <a16:creationId xmlns:a16="http://schemas.microsoft.com/office/drawing/2014/main" id="{93FD4D86-8AE5-6F1E-CAB8-833846FC10BE}"/>
              </a:ext>
            </a:extLst>
          </p:cNvPr>
          <p:cNvSpPr>
            <a:spLocks noGrp="1"/>
          </p:cNvSpPr>
          <p:nvPr>
            <p:ph type="body" sz="quarter" idx="17"/>
          </p:nvPr>
        </p:nvSpPr>
        <p:spPr>
          <a:xfrm>
            <a:off x="241739" y="483220"/>
            <a:ext cx="6840000" cy="545970"/>
          </a:xfrm>
          <a:prstGeom prst="rect">
            <a:avLst/>
          </a:prstGeom>
        </p:spPr>
        <p:txBody>
          <a:bodyPr anchor="t">
            <a:normAutofit/>
          </a:bodyPr>
          <a:lstStyle>
            <a:lvl1pPr marL="0" indent="0">
              <a:buNone/>
              <a:defRPr sz="2400" b="0" i="0">
                <a:solidFill>
                  <a:srgbClr val="003341"/>
                </a:solidFill>
                <a:latin typeface="+mj-lt"/>
                <a:cs typeface="Poppins Light" pitchFamily="2" charset="77"/>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D79DF6B6-CC32-4369-7845-E727DF54B07C}"/>
              </a:ext>
            </a:extLst>
          </p:cNvPr>
          <p:cNvSpPr>
            <a:spLocks noGrp="1"/>
          </p:cNvSpPr>
          <p:nvPr>
            <p:ph type="body" sz="quarter" idx="18" hasCustomPrompt="1"/>
          </p:nvPr>
        </p:nvSpPr>
        <p:spPr>
          <a:xfrm>
            <a:off x="240318" y="140885"/>
            <a:ext cx="3940625" cy="196553"/>
          </a:xfrm>
          <a:prstGeom prst="rect">
            <a:avLst/>
          </a:prstGeom>
        </p:spPr>
        <p:txBody>
          <a:bodyPr anchor="t">
            <a:normAutofit/>
          </a:bodyPr>
          <a:lstStyle>
            <a:lvl1pPr marL="0" indent="0">
              <a:buNone/>
              <a:defRPr sz="6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sp>
        <p:nvSpPr>
          <p:cNvPr id="2" name="TextBox 1">
            <a:extLst>
              <a:ext uri="{FF2B5EF4-FFF2-40B4-BE49-F238E27FC236}">
                <a16:creationId xmlns:a16="http://schemas.microsoft.com/office/drawing/2014/main" id="{84C6C6C6-96B0-705B-8D57-51F923E23CD0}"/>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spTree>
    <p:extLst>
      <p:ext uri="{BB962C8B-B14F-4D97-AF65-F5344CB8AC3E}">
        <p14:creationId xmlns:p14="http://schemas.microsoft.com/office/powerpoint/2010/main" val="4188817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ext with Bullets+Sub level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9E09E16-0C29-7843-B5D9-D738991EFD52}"/>
              </a:ext>
            </a:extLst>
          </p:cNvPr>
          <p:cNvSpPr>
            <a:spLocks noGrp="1"/>
          </p:cNvSpPr>
          <p:nvPr>
            <p:ph type="body" sz="quarter" idx="13"/>
          </p:nvPr>
        </p:nvSpPr>
        <p:spPr>
          <a:xfrm>
            <a:off x="340591" y="589735"/>
            <a:ext cx="6759864" cy="520953"/>
          </a:xfrm>
          <a:prstGeom prst="rect">
            <a:avLst/>
          </a:prstGeom>
        </p:spPr>
        <p:txBody>
          <a:bodyPr anchor="ctr">
            <a:noAutofit/>
          </a:bodyPr>
          <a:lstStyle>
            <a:lvl1pPr marL="0" indent="0">
              <a:buNone/>
              <a:defRPr sz="3200" b="1" i="0">
                <a:solidFill>
                  <a:srgbClr val="003341"/>
                </a:solidFill>
                <a:latin typeface="Montserrat" panose="00000500000000000000" pitchFamily="2" charset="0"/>
                <a:cs typeface="Poppins Light" pitchFamily="2" charset="77"/>
              </a:defRPr>
            </a:lvl1pPr>
          </a:lstStyle>
          <a:p>
            <a:pPr lvl="0"/>
            <a:r>
              <a:rPr lang="en-GB" dirty="0"/>
              <a:t>Click to edit Master text styles</a:t>
            </a:r>
          </a:p>
        </p:txBody>
      </p:sp>
      <p:sp>
        <p:nvSpPr>
          <p:cNvPr id="17" name="Text Placeholder 11">
            <a:extLst>
              <a:ext uri="{FF2B5EF4-FFF2-40B4-BE49-F238E27FC236}">
                <a16:creationId xmlns:a16="http://schemas.microsoft.com/office/drawing/2014/main" id="{9A15F4A3-0641-CD45-9884-DD639B1BCEB0}"/>
              </a:ext>
            </a:extLst>
          </p:cNvPr>
          <p:cNvSpPr>
            <a:spLocks noGrp="1"/>
          </p:cNvSpPr>
          <p:nvPr>
            <p:ph type="body" sz="quarter" idx="15"/>
          </p:nvPr>
        </p:nvSpPr>
        <p:spPr>
          <a:xfrm>
            <a:off x="340591" y="1227032"/>
            <a:ext cx="6759864" cy="544495"/>
          </a:xfrm>
          <a:prstGeom prst="rect">
            <a:avLst/>
          </a:prstGeom>
        </p:spPr>
        <p:txBody>
          <a:bodyPr anchor="t">
            <a:noAutofit/>
          </a:bodyPr>
          <a:lstStyle>
            <a:lvl1pPr marL="0" indent="0">
              <a:buNone/>
              <a:defRPr sz="2000" b="0" i="0">
                <a:solidFill>
                  <a:srgbClr val="8597A3"/>
                </a:solidFill>
                <a:latin typeface="Montserrat" panose="00000500000000000000" pitchFamily="2" charset="0"/>
                <a:cs typeface="Poppins Light" pitchFamily="2" charset="77"/>
              </a:defRPr>
            </a:lvl1pPr>
          </a:lstStyle>
          <a:p>
            <a:pPr lvl="0"/>
            <a:r>
              <a:rPr lang="en-GB" dirty="0"/>
              <a:t>Click to edit Master text styles</a:t>
            </a:r>
          </a:p>
        </p:txBody>
      </p:sp>
      <p:sp>
        <p:nvSpPr>
          <p:cNvPr id="3" name="Text Placeholder 2">
            <a:extLst>
              <a:ext uri="{FF2B5EF4-FFF2-40B4-BE49-F238E27FC236}">
                <a16:creationId xmlns:a16="http://schemas.microsoft.com/office/drawing/2014/main" id="{189605A5-5832-4B44-A897-89B7910538D2}"/>
              </a:ext>
            </a:extLst>
          </p:cNvPr>
          <p:cNvSpPr>
            <a:spLocks noGrp="1"/>
          </p:cNvSpPr>
          <p:nvPr>
            <p:ph type="body" sz="quarter" idx="17"/>
          </p:nvPr>
        </p:nvSpPr>
        <p:spPr>
          <a:xfrm>
            <a:off x="340592" y="1887871"/>
            <a:ext cx="6759863" cy="2321719"/>
          </a:xfrm>
          <a:prstGeom prst="rect">
            <a:avLst/>
          </a:prstGeom>
        </p:spPr>
        <p:txBody>
          <a:bodyPr>
            <a:normAutofit/>
          </a:bodyPr>
          <a:lstStyle>
            <a:lvl1pPr>
              <a:buClr>
                <a:schemeClr val="tx1"/>
              </a:buClr>
              <a:buSzPct val="70000"/>
              <a:defRPr sz="1400" b="0" i="0">
                <a:solidFill>
                  <a:srgbClr val="003341"/>
                </a:solidFill>
                <a:latin typeface="Metropolis Light"/>
                <a:cs typeface="Poppins Light" pitchFamily="2" charset="77"/>
              </a:defRPr>
            </a:lvl1pPr>
            <a:lvl2pPr>
              <a:buClr>
                <a:schemeClr val="tx1"/>
              </a:buClr>
              <a:buSzPct val="70000"/>
              <a:defRPr sz="1400" b="0" i="0">
                <a:solidFill>
                  <a:srgbClr val="003341"/>
                </a:solidFill>
                <a:latin typeface="Metropolis Light"/>
                <a:cs typeface="Poppins Light" pitchFamily="2" charset="77"/>
              </a:defRPr>
            </a:lvl2pPr>
            <a:lvl3pPr>
              <a:buClr>
                <a:schemeClr val="tx1"/>
              </a:buClr>
              <a:buSzPct val="70000"/>
              <a:defRPr sz="1400" b="0" i="0">
                <a:solidFill>
                  <a:srgbClr val="003341"/>
                </a:solidFill>
                <a:latin typeface="Metropolis Light"/>
                <a:cs typeface="Poppins Light" pitchFamily="2" charset="77"/>
              </a:defRPr>
            </a:lvl3pPr>
            <a:lvl4pPr>
              <a:buClr>
                <a:schemeClr val="tx1"/>
              </a:buClr>
              <a:buSzPct val="70000"/>
              <a:defRPr sz="1400" b="0" i="0">
                <a:solidFill>
                  <a:srgbClr val="003341"/>
                </a:solidFill>
                <a:latin typeface="Metropolis Light"/>
                <a:cs typeface="Poppins Light" pitchFamily="2" charset="77"/>
              </a:defRPr>
            </a:lvl4pPr>
            <a:lvl5pPr>
              <a:buClr>
                <a:schemeClr val="tx1"/>
              </a:buClr>
              <a:buSzPct val="70000"/>
              <a:defRPr sz="1400" b="0" i="0">
                <a:solidFill>
                  <a:srgbClr val="003341"/>
                </a:solidFill>
                <a:latin typeface="Metropolis Light"/>
                <a:cs typeface="Poppins Ligh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6" name="Straight Connector 15">
            <a:extLst>
              <a:ext uri="{FF2B5EF4-FFF2-40B4-BE49-F238E27FC236}">
                <a16:creationId xmlns:a16="http://schemas.microsoft.com/office/drawing/2014/main" id="{694B5120-FF4E-769B-53D0-20D67BE26A3C}"/>
              </a:ext>
            </a:extLst>
          </p:cNvPr>
          <p:cNvCxnSpPr>
            <a:cxnSpLocks/>
          </p:cNvCxnSpPr>
          <p:nvPr userDrawn="1"/>
        </p:nvCxnSpPr>
        <p:spPr>
          <a:xfrm>
            <a:off x="319592" y="422597"/>
            <a:ext cx="6759864"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CF6038-A813-D273-890C-58B173850CA0}"/>
              </a:ext>
            </a:extLst>
          </p:cNvPr>
          <p:cNvCxnSpPr>
            <a:cxnSpLocks/>
          </p:cNvCxnSpPr>
          <p:nvPr userDrawn="1"/>
        </p:nvCxnSpPr>
        <p:spPr>
          <a:xfrm>
            <a:off x="240318" y="4737072"/>
            <a:ext cx="6839138"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6" name="Text Placeholder 11">
            <a:extLst>
              <a:ext uri="{FF2B5EF4-FFF2-40B4-BE49-F238E27FC236}">
                <a16:creationId xmlns:a16="http://schemas.microsoft.com/office/drawing/2014/main" id="{96994F45-CE94-3BC8-A736-0D214774F540}"/>
              </a:ext>
            </a:extLst>
          </p:cNvPr>
          <p:cNvSpPr>
            <a:spLocks noGrp="1"/>
          </p:cNvSpPr>
          <p:nvPr>
            <p:ph type="body" sz="quarter" idx="19" hasCustomPrompt="1"/>
          </p:nvPr>
        </p:nvSpPr>
        <p:spPr>
          <a:xfrm>
            <a:off x="240318" y="140885"/>
            <a:ext cx="3940625" cy="196553"/>
          </a:xfrm>
          <a:prstGeom prst="rect">
            <a:avLst/>
          </a:prstGeom>
        </p:spPr>
        <p:txBody>
          <a:bodyPr anchor="t">
            <a:normAutofit/>
          </a:bodyPr>
          <a:lstStyle>
            <a:lvl1pPr marL="0" indent="0">
              <a:buNone/>
              <a:defRPr sz="7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sp>
        <p:nvSpPr>
          <p:cNvPr id="8" name="TextBox 7">
            <a:extLst>
              <a:ext uri="{FF2B5EF4-FFF2-40B4-BE49-F238E27FC236}">
                <a16:creationId xmlns:a16="http://schemas.microsoft.com/office/drawing/2014/main" id="{DA826205-59AD-8345-149A-E92942644AF0}"/>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grpSp>
        <p:nvGrpSpPr>
          <p:cNvPr id="15" name="Group 14">
            <a:extLst>
              <a:ext uri="{FF2B5EF4-FFF2-40B4-BE49-F238E27FC236}">
                <a16:creationId xmlns:a16="http://schemas.microsoft.com/office/drawing/2014/main" id="{01786E36-6CD2-0FE1-4470-8C930BA24422}"/>
              </a:ext>
            </a:extLst>
          </p:cNvPr>
          <p:cNvGrpSpPr/>
          <p:nvPr userDrawn="1"/>
        </p:nvGrpSpPr>
        <p:grpSpPr>
          <a:xfrm>
            <a:off x="7644882" y="0"/>
            <a:ext cx="1499118" cy="5143500"/>
            <a:chOff x="7644882" y="0"/>
            <a:chExt cx="1499118" cy="5143500"/>
          </a:xfrm>
        </p:grpSpPr>
        <p:sp>
          <p:nvSpPr>
            <p:cNvPr id="13" name="Rectangle 12">
              <a:extLst>
                <a:ext uri="{FF2B5EF4-FFF2-40B4-BE49-F238E27FC236}">
                  <a16:creationId xmlns:a16="http://schemas.microsoft.com/office/drawing/2014/main" id="{0ED68B6B-7C08-A78A-C5C2-E1FA295E9274}"/>
                </a:ext>
              </a:extLst>
            </p:cNvPr>
            <p:cNvSpPr/>
            <p:nvPr userDrawn="1"/>
          </p:nvSpPr>
          <p:spPr>
            <a:xfrm>
              <a:off x="7644882" y="0"/>
              <a:ext cx="1499118" cy="5143500"/>
            </a:xfrm>
            <a:prstGeom prst="rect">
              <a:avLst/>
            </a:prstGeom>
            <a:gradFill flip="none" rotWithShape="1">
              <a:gsLst>
                <a:gs pos="50000">
                  <a:srgbClr val="009BA4"/>
                </a:gs>
                <a:gs pos="0">
                  <a:srgbClr val="009BA4"/>
                </a:gs>
                <a:gs pos="100000">
                  <a:srgbClr val="003341"/>
                </a:gs>
              </a:gsLst>
              <a:path path="circle">
                <a:fillToRect l="50000" t="-80000" r="50000" b="18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descr="A colorful lines and dots&#10;&#10;Description automatically generated">
              <a:extLst>
                <a:ext uri="{FF2B5EF4-FFF2-40B4-BE49-F238E27FC236}">
                  <a16:creationId xmlns:a16="http://schemas.microsoft.com/office/drawing/2014/main" id="{55B0791C-99BF-F63C-5655-6FDD6A404D7B}"/>
                </a:ext>
              </a:extLst>
            </p:cNvPr>
            <p:cNvPicPr>
              <a:picLocks noChangeAspect="1"/>
            </p:cNvPicPr>
            <p:nvPr userDrawn="1"/>
          </p:nvPicPr>
          <p:blipFill rotWithShape="1">
            <a:blip r:embed="rId2">
              <a:alphaModFix amt="30000"/>
            </a:blip>
            <a:srcRect l="11498" t="11057" r="58184" b="716"/>
            <a:stretch>
              <a:fillRect/>
            </a:stretch>
          </p:blipFill>
          <p:spPr>
            <a:xfrm>
              <a:off x="7644882" y="239161"/>
              <a:ext cx="1499118" cy="4362760"/>
            </a:xfrm>
            <a:prstGeom prst="rect">
              <a:avLst/>
            </a:prstGeom>
            <a:effectLst>
              <a:outerShdw blurRad="50800" dist="50800" dir="5400000" sx="1000" sy="1000" algn="ctr" rotWithShape="0">
                <a:srgbClr val="000000"/>
              </a:outerShdw>
              <a:reflection endPos="0" dist="50800" dir="5400000" sy="-100000" algn="bl" rotWithShape="0"/>
            </a:effectLst>
          </p:spPr>
        </p:pic>
        <p:pic>
          <p:nvPicPr>
            <p:cNvPr id="9" name="Picture 8" descr="A white logo on a black background&#10;&#10;Description automatically generated">
              <a:extLst>
                <a:ext uri="{FF2B5EF4-FFF2-40B4-BE49-F238E27FC236}">
                  <a16:creationId xmlns:a16="http://schemas.microsoft.com/office/drawing/2014/main" id="{C0F329FA-3F7F-CEEF-C89E-0CB18444139E}"/>
                </a:ext>
              </a:extLst>
            </p:cNvPr>
            <p:cNvPicPr>
              <a:picLocks noChangeAspect="1"/>
            </p:cNvPicPr>
            <p:nvPr userDrawn="1"/>
          </p:nvPicPr>
          <p:blipFill>
            <a:blip r:embed="rId3"/>
            <a:stretch>
              <a:fillRect/>
            </a:stretch>
          </p:blipFill>
          <p:spPr>
            <a:xfrm>
              <a:off x="8061240" y="239161"/>
              <a:ext cx="666401" cy="555778"/>
            </a:xfrm>
            <a:prstGeom prst="rect">
              <a:avLst/>
            </a:prstGeom>
          </p:spPr>
        </p:pic>
        <p:pic>
          <p:nvPicPr>
            <p:cNvPr id="10" name="Picture 9">
              <a:extLst>
                <a:ext uri="{FF2B5EF4-FFF2-40B4-BE49-F238E27FC236}">
                  <a16:creationId xmlns:a16="http://schemas.microsoft.com/office/drawing/2014/main" id="{28CC1D18-171B-28F2-9A5F-F90B6D760A10}"/>
                </a:ext>
              </a:extLst>
            </p:cNvPr>
            <p:cNvPicPr>
              <a:picLocks noChangeAspect="1"/>
            </p:cNvPicPr>
            <p:nvPr userDrawn="1"/>
          </p:nvPicPr>
          <p:blipFill>
            <a:blip r:embed="rId4"/>
            <a:srcRect/>
            <a:stretch/>
          </p:blipFill>
          <p:spPr>
            <a:xfrm>
              <a:off x="7867230" y="4658332"/>
              <a:ext cx="1054422" cy="175294"/>
            </a:xfrm>
            <a:prstGeom prst="rect">
              <a:avLst/>
            </a:prstGeom>
          </p:spPr>
        </p:pic>
      </p:grpSp>
    </p:spTree>
    <p:extLst>
      <p:ext uri="{BB962C8B-B14F-4D97-AF65-F5344CB8AC3E}">
        <p14:creationId xmlns:p14="http://schemas.microsoft.com/office/powerpoint/2010/main" val="14858196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ub tilt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9E09E16-0C29-7843-B5D9-D738991EFD52}"/>
              </a:ext>
            </a:extLst>
          </p:cNvPr>
          <p:cNvSpPr>
            <a:spLocks noGrp="1"/>
          </p:cNvSpPr>
          <p:nvPr>
            <p:ph type="body" sz="quarter" idx="13"/>
          </p:nvPr>
        </p:nvSpPr>
        <p:spPr>
          <a:xfrm>
            <a:off x="340591" y="589735"/>
            <a:ext cx="7111458" cy="520953"/>
          </a:xfrm>
          <a:prstGeom prst="rect">
            <a:avLst/>
          </a:prstGeom>
        </p:spPr>
        <p:txBody>
          <a:bodyPr anchor="ctr">
            <a:noAutofit/>
          </a:bodyPr>
          <a:lstStyle>
            <a:lvl1pPr marL="0" indent="0">
              <a:buNone/>
              <a:defRPr sz="3200" b="1" i="0">
                <a:solidFill>
                  <a:srgbClr val="003341"/>
                </a:solidFill>
                <a:latin typeface="Montserrat" panose="00000500000000000000" pitchFamily="2" charset="0"/>
                <a:cs typeface="Poppins Light" pitchFamily="2" charset="77"/>
              </a:defRPr>
            </a:lvl1pPr>
          </a:lstStyle>
          <a:p>
            <a:pPr lvl="0"/>
            <a:r>
              <a:rPr lang="en-GB" dirty="0"/>
              <a:t>Click to edit Master text styles</a:t>
            </a:r>
          </a:p>
        </p:txBody>
      </p:sp>
      <p:sp>
        <p:nvSpPr>
          <p:cNvPr id="17" name="Text Placeholder 11">
            <a:extLst>
              <a:ext uri="{FF2B5EF4-FFF2-40B4-BE49-F238E27FC236}">
                <a16:creationId xmlns:a16="http://schemas.microsoft.com/office/drawing/2014/main" id="{9A15F4A3-0641-CD45-9884-DD639B1BCEB0}"/>
              </a:ext>
            </a:extLst>
          </p:cNvPr>
          <p:cNvSpPr>
            <a:spLocks noGrp="1"/>
          </p:cNvSpPr>
          <p:nvPr>
            <p:ph type="body" sz="quarter" idx="15"/>
          </p:nvPr>
        </p:nvSpPr>
        <p:spPr>
          <a:xfrm>
            <a:off x="340590" y="1227032"/>
            <a:ext cx="7111457" cy="544495"/>
          </a:xfrm>
          <a:prstGeom prst="rect">
            <a:avLst/>
          </a:prstGeom>
        </p:spPr>
        <p:txBody>
          <a:bodyPr anchor="t">
            <a:noAutofit/>
          </a:bodyPr>
          <a:lstStyle>
            <a:lvl1pPr marL="0" indent="0">
              <a:buNone/>
              <a:defRPr sz="2000" b="0" i="0">
                <a:solidFill>
                  <a:srgbClr val="8597A3"/>
                </a:solidFill>
                <a:latin typeface="Montserrat" panose="00000500000000000000" pitchFamily="2" charset="0"/>
                <a:cs typeface="Poppins Light" pitchFamily="2" charset="77"/>
              </a:defRPr>
            </a:lvl1pPr>
          </a:lstStyle>
          <a:p>
            <a:pPr lvl="0"/>
            <a:r>
              <a:rPr lang="en-GB" dirty="0"/>
              <a:t>Click to edit Master text styles</a:t>
            </a:r>
          </a:p>
        </p:txBody>
      </p:sp>
      <p:cxnSp>
        <p:nvCxnSpPr>
          <p:cNvPr id="16" name="Straight Connector 15">
            <a:extLst>
              <a:ext uri="{FF2B5EF4-FFF2-40B4-BE49-F238E27FC236}">
                <a16:creationId xmlns:a16="http://schemas.microsoft.com/office/drawing/2014/main" id="{694B5120-FF4E-769B-53D0-20D67BE26A3C}"/>
              </a:ext>
            </a:extLst>
          </p:cNvPr>
          <p:cNvCxnSpPr>
            <a:cxnSpLocks/>
          </p:cNvCxnSpPr>
          <p:nvPr userDrawn="1"/>
        </p:nvCxnSpPr>
        <p:spPr>
          <a:xfrm>
            <a:off x="319592" y="422597"/>
            <a:ext cx="7132457"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CF6038-A813-D273-890C-58B173850CA0}"/>
              </a:ext>
            </a:extLst>
          </p:cNvPr>
          <p:cNvCxnSpPr>
            <a:cxnSpLocks/>
          </p:cNvCxnSpPr>
          <p:nvPr userDrawn="1"/>
        </p:nvCxnSpPr>
        <p:spPr>
          <a:xfrm>
            <a:off x="240318" y="4737072"/>
            <a:ext cx="7211729"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5" name="Text Placeholder 11">
            <a:extLst>
              <a:ext uri="{FF2B5EF4-FFF2-40B4-BE49-F238E27FC236}">
                <a16:creationId xmlns:a16="http://schemas.microsoft.com/office/drawing/2014/main" id="{8BA46363-0D65-86C7-2AFA-25EA04CC30AC}"/>
              </a:ext>
            </a:extLst>
          </p:cNvPr>
          <p:cNvSpPr>
            <a:spLocks noGrp="1"/>
          </p:cNvSpPr>
          <p:nvPr>
            <p:ph type="body" sz="quarter" idx="19" hasCustomPrompt="1"/>
          </p:nvPr>
        </p:nvSpPr>
        <p:spPr>
          <a:xfrm>
            <a:off x="240318" y="140885"/>
            <a:ext cx="3940625" cy="196553"/>
          </a:xfrm>
          <a:prstGeom prst="rect">
            <a:avLst/>
          </a:prstGeom>
        </p:spPr>
        <p:txBody>
          <a:bodyPr anchor="t">
            <a:normAutofit/>
          </a:bodyPr>
          <a:lstStyle>
            <a:lvl1pPr marL="0" indent="0">
              <a:buNone/>
              <a:defRPr sz="7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sp>
        <p:nvSpPr>
          <p:cNvPr id="7" name="TextBox 6">
            <a:extLst>
              <a:ext uri="{FF2B5EF4-FFF2-40B4-BE49-F238E27FC236}">
                <a16:creationId xmlns:a16="http://schemas.microsoft.com/office/drawing/2014/main" id="{3588DD07-E435-36C0-DEB7-CF9EDAD84E42}"/>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grpSp>
        <p:nvGrpSpPr>
          <p:cNvPr id="9" name="Group 8">
            <a:extLst>
              <a:ext uri="{FF2B5EF4-FFF2-40B4-BE49-F238E27FC236}">
                <a16:creationId xmlns:a16="http://schemas.microsoft.com/office/drawing/2014/main" id="{857195D4-F070-4233-CA01-7BB19149FD0A}"/>
              </a:ext>
            </a:extLst>
          </p:cNvPr>
          <p:cNvGrpSpPr/>
          <p:nvPr userDrawn="1"/>
        </p:nvGrpSpPr>
        <p:grpSpPr>
          <a:xfrm>
            <a:off x="7644882" y="0"/>
            <a:ext cx="1499118" cy="5143500"/>
            <a:chOff x="7644882" y="0"/>
            <a:chExt cx="1499118" cy="5143500"/>
          </a:xfrm>
        </p:grpSpPr>
        <p:sp>
          <p:nvSpPr>
            <p:cNvPr id="10" name="Rectangle 9">
              <a:extLst>
                <a:ext uri="{FF2B5EF4-FFF2-40B4-BE49-F238E27FC236}">
                  <a16:creationId xmlns:a16="http://schemas.microsoft.com/office/drawing/2014/main" id="{D730B6FC-140F-0E9D-5406-924E54263190}"/>
                </a:ext>
              </a:extLst>
            </p:cNvPr>
            <p:cNvSpPr/>
            <p:nvPr userDrawn="1"/>
          </p:nvSpPr>
          <p:spPr>
            <a:xfrm>
              <a:off x="7644882" y="0"/>
              <a:ext cx="1499118" cy="5143500"/>
            </a:xfrm>
            <a:prstGeom prst="rect">
              <a:avLst/>
            </a:prstGeom>
            <a:gradFill flip="none" rotWithShape="1">
              <a:gsLst>
                <a:gs pos="50000">
                  <a:srgbClr val="009BA4"/>
                </a:gs>
                <a:gs pos="0">
                  <a:srgbClr val="009BA4"/>
                </a:gs>
                <a:gs pos="100000">
                  <a:srgbClr val="003341"/>
                </a:gs>
              </a:gsLst>
              <a:path path="circle">
                <a:fillToRect l="50000" t="-80000" r="50000" b="18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descr="A colorful lines and dots&#10;&#10;Description automatically generated">
              <a:extLst>
                <a:ext uri="{FF2B5EF4-FFF2-40B4-BE49-F238E27FC236}">
                  <a16:creationId xmlns:a16="http://schemas.microsoft.com/office/drawing/2014/main" id="{C8D4B54E-D463-69C4-C00D-39D889E8BCC7}"/>
                </a:ext>
              </a:extLst>
            </p:cNvPr>
            <p:cNvPicPr>
              <a:picLocks noChangeAspect="1"/>
            </p:cNvPicPr>
            <p:nvPr userDrawn="1"/>
          </p:nvPicPr>
          <p:blipFill rotWithShape="1">
            <a:blip r:embed="rId2">
              <a:alphaModFix amt="30000"/>
            </a:blip>
            <a:srcRect l="11498" t="11057" r="58184" b="716"/>
            <a:stretch>
              <a:fillRect/>
            </a:stretch>
          </p:blipFill>
          <p:spPr>
            <a:xfrm>
              <a:off x="7644882" y="239161"/>
              <a:ext cx="1499118" cy="4362760"/>
            </a:xfrm>
            <a:prstGeom prst="rect">
              <a:avLst/>
            </a:prstGeom>
            <a:effectLst>
              <a:outerShdw blurRad="50800" dist="50800" dir="5400000" sx="1000" sy="1000" algn="ctr" rotWithShape="0">
                <a:srgbClr val="000000"/>
              </a:outerShdw>
              <a:reflection endPos="0" dist="50800" dir="5400000" sy="-100000" algn="bl" rotWithShape="0"/>
            </a:effectLst>
          </p:spPr>
        </p:pic>
        <p:pic>
          <p:nvPicPr>
            <p:cNvPr id="18" name="Picture 17" descr="A white logo on a black background&#10;&#10;Description automatically generated">
              <a:extLst>
                <a:ext uri="{FF2B5EF4-FFF2-40B4-BE49-F238E27FC236}">
                  <a16:creationId xmlns:a16="http://schemas.microsoft.com/office/drawing/2014/main" id="{34918094-F467-469B-7A28-F9E837094985}"/>
                </a:ext>
              </a:extLst>
            </p:cNvPr>
            <p:cNvPicPr>
              <a:picLocks noChangeAspect="1"/>
            </p:cNvPicPr>
            <p:nvPr userDrawn="1"/>
          </p:nvPicPr>
          <p:blipFill>
            <a:blip r:embed="rId3"/>
            <a:stretch>
              <a:fillRect/>
            </a:stretch>
          </p:blipFill>
          <p:spPr>
            <a:xfrm>
              <a:off x="8061240" y="239161"/>
              <a:ext cx="666401" cy="555778"/>
            </a:xfrm>
            <a:prstGeom prst="rect">
              <a:avLst/>
            </a:prstGeom>
          </p:spPr>
        </p:pic>
        <p:pic>
          <p:nvPicPr>
            <p:cNvPr id="19" name="Picture 18">
              <a:extLst>
                <a:ext uri="{FF2B5EF4-FFF2-40B4-BE49-F238E27FC236}">
                  <a16:creationId xmlns:a16="http://schemas.microsoft.com/office/drawing/2014/main" id="{28C3A0BC-1BAE-FA2B-D59D-845D482E3971}"/>
                </a:ext>
              </a:extLst>
            </p:cNvPr>
            <p:cNvPicPr>
              <a:picLocks noChangeAspect="1"/>
            </p:cNvPicPr>
            <p:nvPr userDrawn="1"/>
          </p:nvPicPr>
          <p:blipFill>
            <a:blip r:embed="rId4"/>
            <a:srcRect/>
            <a:stretch/>
          </p:blipFill>
          <p:spPr>
            <a:xfrm>
              <a:off x="7867230" y="4658332"/>
              <a:ext cx="1054422" cy="175294"/>
            </a:xfrm>
            <a:prstGeom prst="rect">
              <a:avLst/>
            </a:prstGeom>
          </p:spPr>
        </p:pic>
      </p:grpSp>
    </p:spTree>
    <p:extLst>
      <p:ext uri="{BB962C8B-B14F-4D97-AF65-F5344CB8AC3E}">
        <p14:creationId xmlns:p14="http://schemas.microsoft.com/office/powerpoint/2010/main" val="31380741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1 Text with Bullets and 1 picture box">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9E09E16-0C29-7843-B5D9-D738991EFD52}"/>
              </a:ext>
            </a:extLst>
          </p:cNvPr>
          <p:cNvSpPr>
            <a:spLocks noGrp="1"/>
          </p:cNvSpPr>
          <p:nvPr>
            <p:ph type="body" sz="quarter" idx="13"/>
          </p:nvPr>
        </p:nvSpPr>
        <p:spPr>
          <a:xfrm>
            <a:off x="340590" y="589735"/>
            <a:ext cx="7092797" cy="520953"/>
          </a:xfrm>
          <a:prstGeom prst="rect">
            <a:avLst/>
          </a:prstGeom>
        </p:spPr>
        <p:txBody>
          <a:bodyPr anchor="ctr">
            <a:noAutofit/>
          </a:bodyPr>
          <a:lstStyle>
            <a:lvl1pPr marL="0" indent="0">
              <a:buNone/>
              <a:defRPr sz="3200" b="1" i="0">
                <a:solidFill>
                  <a:srgbClr val="003341"/>
                </a:solidFill>
                <a:latin typeface="Montserrat" panose="00000500000000000000" pitchFamily="2" charset="0"/>
                <a:cs typeface="Poppins Light" pitchFamily="2" charset="77"/>
              </a:defRPr>
            </a:lvl1pPr>
          </a:lstStyle>
          <a:p>
            <a:pPr lvl="0"/>
            <a:r>
              <a:rPr lang="en-GB" dirty="0"/>
              <a:t>Click to edit Master text styles</a:t>
            </a:r>
          </a:p>
        </p:txBody>
      </p:sp>
      <p:sp>
        <p:nvSpPr>
          <p:cNvPr id="17" name="Text Placeholder 11">
            <a:extLst>
              <a:ext uri="{FF2B5EF4-FFF2-40B4-BE49-F238E27FC236}">
                <a16:creationId xmlns:a16="http://schemas.microsoft.com/office/drawing/2014/main" id="{9A15F4A3-0641-CD45-9884-DD639B1BCEB0}"/>
              </a:ext>
            </a:extLst>
          </p:cNvPr>
          <p:cNvSpPr>
            <a:spLocks noGrp="1"/>
          </p:cNvSpPr>
          <p:nvPr>
            <p:ph type="body" sz="quarter" idx="15"/>
          </p:nvPr>
        </p:nvSpPr>
        <p:spPr>
          <a:xfrm>
            <a:off x="340591" y="1227032"/>
            <a:ext cx="7092796" cy="544495"/>
          </a:xfrm>
          <a:prstGeom prst="rect">
            <a:avLst/>
          </a:prstGeom>
        </p:spPr>
        <p:txBody>
          <a:bodyPr anchor="t">
            <a:noAutofit/>
          </a:bodyPr>
          <a:lstStyle>
            <a:lvl1pPr marL="0" indent="0">
              <a:buNone/>
              <a:defRPr sz="2000" b="0" i="0">
                <a:solidFill>
                  <a:srgbClr val="8597A3"/>
                </a:solidFill>
                <a:latin typeface="Montserrat" panose="00000500000000000000" pitchFamily="2" charset="0"/>
                <a:cs typeface="Poppins Light" pitchFamily="2" charset="77"/>
              </a:defRPr>
            </a:lvl1pPr>
          </a:lstStyle>
          <a:p>
            <a:pPr lvl="0"/>
            <a:r>
              <a:rPr lang="en-GB" dirty="0"/>
              <a:t>Click to edit Master text styles</a:t>
            </a:r>
          </a:p>
        </p:txBody>
      </p:sp>
      <p:sp>
        <p:nvSpPr>
          <p:cNvPr id="3" name="Text Placeholder 2">
            <a:extLst>
              <a:ext uri="{FF2B5EF4-FFF2-40B4-BE49-F238E27FC236}">
                <a16:creationId xmlns:a16="http://schemas.microsoft.com/office/drawing/2014/main" id="{189605A5-5832-4B44-A897-89B7910538D2}"/>
              </a:ext>
            </a:extLst>
          </p:cNvPr>
          <p:cNvSpPr>
            <a:spLocks noGrp="1"/>
          </p:cNvSpPr>
          <p:nvPr>
            <p:ph type="body" sz="quarter" idx="17"/>
          </p:nvPr>
        </p:nvSpPr>
        <p:spPr>
          <a:xfrm>
            <a:off x="340592" y="1887871"/>
            <a:ext cx="3430415" cy="2533649"/>
          </a:xfrm>
          <a:prstGeom prst="rect">
            <a:avLst/>
          </a:prstGeom>
        </p:spPr>
        <p:txBody>
          <a:bodyPr>
            <a:normAutofit/>
          </a:bodyPr>
          <a:lstStyle>
            <a:lvl1pPr>
              <a:buClr>
                <a:schemeClr val="tx1"/>
              </a:buClr>
              <a:buSzPct val="70000"/>
              <a:defRPr sz="1400" b="0" i="0">
                <a:solidFill>
                  <a:srgbClr val="003341"/>
                </a:solidFill>
                <a:latin typeface="Metropolis Light"/>
                <a:cs typeface="Poppins Light" pitchFamily="2" charset="77"/>
              </a:defRPr>
            </a:lvl1pPr>
            <a:lvl2pPr>
              <a:buClr>
                <a:schemeClr val="tx1"/>
              </a:buClr>
              <a:buSzPct val="70000"/>
              <a:defRPr sz="1400" b="0" i="0">
                <a:solidFill>
                  <a:srgbClr val="003341"/>
                </a:solidFill>
                <a:latin typeface="Metropolis Light"/>
                <a:cs typeface="Poppins Light" pitchFamily="2" charset="77"/>
              </a:defRPr>
            </a:lvl2pPr>
            <a:lvl3pPr>
              <a:buClr>
                <a:schemeClr val="tx1"/>
              </a:buClr>
              <a:buSzPct val="70000"/>
              <a:defRPr sz="1400" b="0" i="0">
                <a:solidFill>
                  <a:srgbClr val="003341"/>
                </a:solidFill>
                <a:latin typeface="Metropolis Light"/>
                <a:cs typeface="Poppins Light" pitchFamily="2" charset="77"/>
              </a:defRPr>
            </a:lvl3pPr>
            <a:lvl4pPr>
              <a:buClr>
                <a:schemeClr val="tx1"/>
              </a:buClr>
              <a:buSzPct val="70000"/>
              <a:defRPr sz="1400" b="0" i="0">
                <a:solidFill>
                  <a:srgbClr val="003341"/>
                </a:solidFill>
                <a:latin typeface="Metropolis Light"/>
                <a:cs typeface="Poppins Light" pitchFamily="2" charset="77"/>
              </a:defRPr>
            </a:lvl4pPr>
            <a:lvl5pPr>
              <a:buClr>
                <a:schemeClr val="tx1"/>
              </a:buClr>
              <a:buSzPct val="70000"/>
              <a:defRPr sz="1400" b="0" i="0">
                <a:solidFill>
                  <a:srgbClr val="003341"/>
                </a:solidFill>
                <a:latin typeface="Metropolis Light"/>
                <a:cs typeface="Poppins Ligh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6" name="Straight Connector 15">
            <a:extLst>
              <a:ext uri="{FF2B5EF4-FFF2-40B4-BE49-F238E27FC236}">
                <a16:creationId xmlns:a16="http://schemas.microsoft.com/office/drawing/2014/main" id="{694B5120-FF4E-769B-53D0-20D67BE26A3C}"/>
              </a:ext>
            </a:extLst>
          </p:cNvPr>
          <p:cNvCxnSpPr>
            <a:cxnSpLocks/>
          </p:cNvCxnSpPr>
          <p:nvPr userDrawn="1"/>
        </p:nvCxnSpPr>
        <p:spPr>
          <a:xfrm>
            <a:off x="319592" y="422597"/>
            <a:ext cx="7113796"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CF6038-A813-D273-890C-58B173850CA0}"/>
              </a:ext>
            </a:extLst>
          </p:cNvPr>
          <p:cNvCxnSpPr>
            <a:cxnSpLocks/>
          </p:cNvCxnSpPr>
          <p:nvPr userDrawn="1"/>
        </p:nvCxnSpPr>
        <p:spPr>
          <a:xfrm>
            <a:off x="340591" y="4737072"/>
            <a:ext cx="7089545" cy="8907"/>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2" name="Picture Placeholder 13">
            <a:extLst>
              <a:ext uri="{FF2B5EF4-FFF2-40B4-BE49-F238E27FC236}">
                <a16:creationId xmlns:a16="http://schemas.microsoft.com/office/drawing/2014/main" id="{004F4091-E2EB-BE44-B4E7-E0DAE5149763}"/>
              </a:ext>
            </a:extLst>
          </p:cNvPr>
          <p:cNvSpPr>
            <a:spLocks noGrp="1"/>
          </p:cNvSpPr>
          <p:nvPr>
            <p:ph type="pic" sz="quarter" idx="18"/>
          </p:nvPr>
        </p:nvSpPr>
        <p:spPr>
          <a:xfrm>
            <a:off x="3999722" y="1887871"/>
            <a:ext cx="3430415" cy="2533650"/>
          </a:xfrm>
          <a:prstGeom prst="rect">
            <a:avLst/>
          </a:prstGeom>
        </p:spPr>
        <p:txBody>
          <a:bodyPr/>
          <a:lstStyle>
            <a:lvl1pPr>
              <a:defRPr b="0" i="0">
                <a:latin typeface="Poppins Light" pitchFamily="2" charset="77"/>
                <a:cs typeface="Poppins Light" pitchFamily="2" charset="77"/>
              </a:defRPr>
            </a:lvl1pPr>
          </a:lstStyle>
          <a:p>
            <a:r>
              <a:rPr lang="en-GB"/>
              <a:t>Click icon to add picture</a:t>
            </a:r>
            <a:endParaRPr lang="en-GB" dirty="0"/>
          </a:p>
        </p:txBody>
      </p:sp>
      <p:sp>
        <p:nvSpPr>
          <p:cNvPr id="7" name="Text Placeholder 11">
            <a:extLst>
              <a:ext uri="{FF2B5EF4-FFF2-40B4-BE49-F238E27FC236}">
                <a16:creationId xmlns:a16="http://schemas.microsoft.com/office/drawing/2014/main" id="{68B5E168-0085-E46C-16ED-CF66D8A5E51F}"/>
              </a:ext>
            </a:extLst>
          </p:cNvPr>
          <p:cNvSpPr>
            <a:spLocks noGrp="1"/>
          </p:cNvSpPr>
          <p:nvPr>
            <p:ph type="body" sz="quarter" idx="19" hasCustomPrompt="1"/>
          </p:nvPr>
        </p:nvSpPr>
        <p:spPr>
          <a:xfrm>
            <a:off x="240318" y="140885"/>
            <a:ext cx="3940625" cy="196553"/>
          </a:xfrm>
          <a:prstGeom prst="rect">
            <a:avLst/>
          </a:prstGeom>
        </p:spPr>
        <p:txBody>
          <a:bodyPr anchor="t">
            <a:normAutofit/>
          </a:bodyPr>
          <a:lstStyle>
            <a:lvl1pPr marL="0" indent="0">
              <a:buNone/>
              <a:defRPr sz="7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sp>
        <p:nvSpPr>
          <p:cNvPr id="9" name="TextBox 8">
            <a:extLst>
              <a:ext uri="{FF2B5EF4-FFF2-40B4-BE49-F238E27FC236}">
                <a16:creationId xmlns:a16="http://schemas.microsoft.com/office/drawing/2014/main" id="{153DB59B-A673-8697-E742-6CFF85479412}"/>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grpSp>
        <p:nvGrpSpPr>
          <p:cNvPr id="10" name="Group 9">
            <a:extLst>
              <a:ext uri="{FF2B5EF4-FFF2-40B4-BE49-F238E27FC236}">
                <a16:creationId xmlns:a16="http://schemas.microsoft.com/office/drawing/2014/main" id="{3F407F33-D190-5774-676B-8AB966E8DF9C}"/>
              </a:ext>
            </a:extLst>
          </p:cNvPr>
          <p:cNvGrpSpPr/>
          <p:nvPr userDrawn="1"/>
        </p:nvGrpSpPr>
        <p:grpSpPr>
          <a:xfrm>
            <a:off x="7644882" y="0"/>
            <a:ext cx="1499118" cy="5143500"/>
            <a:chOff x="7644882" y="0"/>
            <a:chExt cx="1499118" cy="5143500"/>
          </a:xfrm>
        </p:grpSpPr>
        <p:sp>
          <p:nvSpPr>
            <p:cNvPr id="15" name="Rectangle 14">
              <a:extLst>
                <a:ext uri="{FF2B5EF4-FFF2-40B4-BE49-F238E27FC236}">
                  <a16:creationId xmlns:a16="http://schemas.microsoft.com/office/drawing/2014/main" id="{8A6C0FBC-135D-6458-3F3E-506C1E757631}"/>
                </a:ext>
              </a:extLst>
            </p:cNvPr>
            <p:cNvSpPr/>
            <p:nvPr userDrawn="1"/>
          </p:nvSpPr>
          <p:spPr>
            <a:xfrm>
              <a:off x="7644882" y="0"/>
              <a:ext cx="1499118" cy="5143500"/>
            </a:xfrm>
            <a:prstGeom prst="rect">
              <a:avLst/>
            </a:prstGeom>
            <a:gradFill flip="none" rotWithShape="1">
              <a:gsLst>
                <a:gs pos="50000">
                  <a:srgbClr val="009BA4"/>
                </a:gs>
                <a:gs pos="0">
                  <a:srgbClr val="009BA4"/>
                </a:gs>
                <a:gs pos="100000">
                  <a:srgbClr val="003341"/>
                </a:gs>
              </a:gsLst>
              <a:path path="circle">
                <a:fillToRect l="50000" t="-80000" r="50000" b="18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8" name="Picture 17" descr="A colorful lines and dots&#10;&#10;Description automatically generated">
              <a:extLst>
                <a:ext uri="{FF2B5EF4-FFF2-40B4-BE49-F238E27FC236}">
                  <a16:creationId xmlns:a16="http://schemas.microsoft.com/office/drawing/2014/main" id="{78B4BA6E-295B-03DC-2A5B-3E789B929031}"/>
                </a:ext>
              </a:extLst>
            </p:cNvPr>
            <p:cNvPicPr>
              <a:picLocks noChangeAspect="1"/>
            </p:cNvPicPr>
            <p:nvPr userDrawn="1"/>
          </p:nvPicPr>
          <p:blipFill rotWithShape="1">
            <a:blip r:embed="rId2">
              <a:alphaModFix amt="30000"/>
            </a:blip>
            <a:srcRect l="11498" t="11057" r="58184" b="716"/>
            <a:stretch>
              <a:fillRect/>
            </a:stretch>
          </p:blipFill>
          <p:spPr>
            <a:xfrm>
              <a:off x="7644882" y="239161"/>
              <a:ext cx="1499118" cy="4362760"/>
            </a:xfrm>
            <a:prstGeom prst="rect">
              <a:avLst/>
            </a:prstGeom>
            <a:effectLst>
              <a:outerShdw blurRad="50800" dist="50800" dir="5400000" sx="1000" sy="1000" algn="ctr" rotWithShape="0">
                <a:srgbClr val="000000"/>
              </a:outerShdw>
              <a:reflection endPos="0" dist="50800" dir="5400000" sy="-100000" algn="bl" rotWithShape="0"/>
            </a:effectLst>
          </p:spPr>
        </p:pic>
        <p:pic>
          <p:nvPicPr>
            <p:cNvPr id="19" name="Picture 18" descr="A white logo on a black background&#10;&#10;Description automatically generated">
              <a:extLst>
                <a:ext uri="{FF2B5EF4-FFF2-40B4-BE49-F238E27FC236}">
                  <a16:creationId xmlns:a16="http://schemas.microsoft.com/office/drawing/2014/main" id="{40374C35-3DD0-B248-A55C-CD7727926A7A}"/>
                </a:ext>
              </a:extLst>
            </p:cNvPr>
            <p:cNvPicPr>
              <a:picLocks noChangeAspect="1"/>
            </p:cNvPicPr>
            <p:nvPr userDrawn="1"/>
          </p:nvPicPr>
          <p:blipFill>
            <a:blip r:embed="rId3"/>
            <a:stretch>
              <a:fillRect/>
            </a:stretch>
          </p:blipFill>
          <p:spPr>
            <a:xfrm>
              <a:off x="8061240" y="239161"/>
              <a:ext cx="666401" cy="555778"/>
            </a:xfrm>
            <a:prstGeom prst="rect">
              <a:avLst/>
            </a:prstGeom>
          </p:spPr>
        </p:pic>
        <p:pic>
          <p:nvPicPr>
            <p:cNvPr id="20" name="Picture 19">
              <a:extLst>
                <a:ext uri="{FF2B5EF4-FFF2-40B4-BE49-F238E27FC236}">
                  <a16:creationId xmlns:a16="http://schemas.microsoft.com/office/drawing/2014/main" id="{5FF19000-5470-2A17-EDAC-032F24BF9C29}"/>
                </a:ext>
              </a:extLst>
            </p:cNvPr>
            <p:cNvPicPr>
              <a:picLocks noChangeAspect="1"/>
            </p:cNvPicPr>
            <p:nvPr userDrawn="1"/>
          </p:nvPicPr>
          <p:blipFill>
            <a:blip r:embed="rId4"/>
            <a:srcRect/>
            <a:stretch/>
          </p:blipFill>
          <p:spPr>
            <a:xfrm>
              <a:off x="7867230" y="4658332"/>
              <a:ext cx="1054422" cy="175294"/>
            </a:xfrm>
            <a:prstGeom prst="rect">
              <a:avLst/>
            </a:prstGeom>
          </p:spPr>
        </p:pic>
      </p:grpSp>
    </p:spTree>
    <p:extLst>
      <p:ext uri="{BB962C8B-B14F-4D97-AF65-F5344CB8AC3E}">
        <p14:creationId xmlns:p14="http://schemas.microsoft.com/office/powerpoint/2010/main" val="6537503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2 x 1 Text with Bullet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9E09E16-0C29-7843-B5D9-D738991EFD52}"/>
              </a:ext>
            </a:extLst>
          </p:cNvPr>
          <p:cNvSpPr>
            <a:spLocks noGrp="1"/>
          </p:cNvSpPr>
          <p:nvPr>
            <p:ph type="body" sz="quarter" idx="13"/>
          </p:nvPr>
        </p:nvSpPr>
        <p:spPr>
          <a:xfrm>
            <a:off x="340590" y="589735"/>
            <a:ext cx="7130119" cy="520953"/>
          </a:xfrm>
          <a:prstGeom prst="rect">
            <a:avLst/>
          </a:prstGeom>
        </p:spPr>
        <p:txBody>
          <a:bodyPr anchor="ctr">
            <a:noAutofit/>
          </a:bodyPr>
          <a:lstStyle>
            <a:lvl1pPr marL="0" indent="0">
              <a:buNone/>
              <a:defRPr sz="3200" b="1" i="0">
                <a:solidFill>
                  <a:srgbClr val="003341"/>
                </a:solidFill>
                <a:latin typeface="Montserrat" panose="00000500000000000000" pitchFamily="2" charset="0"/>
                <a:cs typeface="Poppins Light" pitchFamily="2" charset="77"/>
              </a:defRPr>
            </a:lvl1pPr>
          </a:lstStyle>
          <a:p>
            <a:pPr lvl="0"/>
            <a:r>
              <a:rPr lang="en-GB" dirty="0"/>
              <a:t>Click to edit Master text styles</a:t>
            </a:r>
          </a:p>
        </p:txBody>
      </p:sp>
      <p:sp>
        <p:nvSpPr>
          <p:cNvPr id="17" name="Text Placeholder 11">
            <a:extLst>
              <a:ext uri="{FF2B5EF4-FFF2-40B4-BE49-F238E27FC236}">
                <a16:creationId xmlns:a16="http://schemas.microsoft.com/office/drawing/2014/main" id="{9A15F4A3-0641-CD45-9884-DD639B1BCEB0}"/>
              </a:ext>
            </a:extLst>
          </p:cNvPr>
          <p:cNvSpPr>
            <a:spLocks noGrp="1"/>
          </p:cNvSpPr>
          <p:nvPr>
            <p:ph type="body" sz="quarter" idx="15"/>
          </p:nvPr>
        </p:nvSpPr>
        <p:spPr>
          <a:xfrm>
            <a:off x="340591" y="1227032"/>
            <a:ext cx="7130118" cy="544495"/>
          </a:xfrm>
          <a:prstGeom prst="rect">
            <a:avLst/>
          </a:prstGeom>
        </p:spPr>
        <p:txBody>
          <a:bodyPr anchor="t">
            <a:noAutofit/>
          </a:bodyPr>
          <a:lstStyle>
            <a:lvl1pPr marL="0" indent="0">
              <a:buNone/>
              <a:defRPr sz="2000" b="0" i="0">
                <a:solidFill>
                  <a:srgbClr val="8597A3"/>
                </a:solidFill>
                <a:latin typeface="Montserrat" panose="00000500000000000000" pitchFamily="2" charset="0"/>
                <a:cs typeface="Poppins Light" pitchFamily="2" charset="77"/>
              </a:defRPr>
            </a:lvl1pPr>
          </a:lstStyle>
          <a:p>
            <a:pPr lvl="0"/>
            <a:r>
              <a:rPr lang="en-GB" dirty="0"/>
              <a:t>Click to edit Master text styles</a:t>
            </a:r>
          </a:p>
        </p:txBody>
      </p:sp>
      <p:sp>
        <p:nvSpPr>
          <p:cNvPr id="3" name="Text Placeholder 2">
            <a:extLst>
              <a:ext uri="{FF2B5EF4-FFF2-40B4-BE49-F238E27FC236}">
                <a16:creationId xmlns:a16="http://schemas.microsoft.com/office/drawing/2014/main" id="{189605A5-5832-4B44-A897-89B7910538D2}"/>
              </a:ext>
            </a:extLst>
          </p:cNvPr>
          <p:cNvSpPr>
            <a:spLocks noGrp="1"/>
          </p:cNvSpPr>
          <p:nvPr>
            <p:ph type="body" sz="quarter" idx="17"/>
          </p:nvPr>
        </p:nvSpPr>
        <p:spPr>
          <a:xfrm>
            <a:off x="340592" y="1887871"/>
            <a:ext cx="3421223" cy="2533649"/>
          </a:xfrm>
          <a:prstGeom prst="rect">
            <a:avLst/>
          </a:prstGeom>
        </p:spPr>
        <p:txBody>
          <a:bodyPr>
            <a:normAutofit/>
          </a:bodyPr>
          <a:lstStyle>
            <a:lvl1pPr>
              <a:buClr>
                <a:schemeClr val="tx1"/>
              </a:buClr>
              <a:buSzPct val="70000"/>
              <a:defRPr sz="1400" b="0" i="0">
                <a:solidFill>
                  <a:srgbClr val="003341"/>
                </a:solidFill>
                <a:latin typeface="Metropolis Light"/>
                <a:cs typeface="Poppins Light" pitchFamily="2" charset="77"/>
              </a:defRPr>
            </a:lvl1pPr>
            <a:lvl2pPr>
              <a:buClr>
                <a:schemeClr val="tx1"/>
              </a:buClr>
              <a:buSzPct val="70000"/>
              <a:defRPr sz="1400" b="0" i="0">
                <a:solidFill>
                  <a:srgbClr val="003341"/>
                </a:solidFill>
                <a:latin typeface="Metropolis Light"/>
                <a:cs typeface="Poppins Light" pitchFamily="2" charset="77"/>
              </a:defRPr>
            </a:lvl2pPr>
            <a:lvl3pPr>
              <a:buClr>
                <a:schemeClr val="tx1"/>
              </a:buClr>
              <a:buSzPct val="70000"/>
              <a:defRPr sz="1400" b="0" i="0">
                <a:solidFill>
                  <a:srgbClr val="003341"/>
                </a:solidFill>
                <a:latin typeface="Metropolis Light"/>
                <a:cs typeface="Poppins Light" pitchFamily="2" charset="77"/>
              </a:defRPr>
            </a:lvl3pPr>
            <a:lvl4pPr>
              <a:buClr>
                <a:schemeClr val="tx1"/>
              </a:buClr>
              <a:buSzPct val="70000"/>
              <a:defRPr sz="1400" b="0" i="0">
                <a:solidFill>
                  <a:srgbClr val="003341"/>
                </a:solidFill>
                <a:latin typeface="Metropolis Light"/>
                <a:cs typeface="Poppins Light" pitchFamily="2" charset="77"/>
              </a:defRPr>
            </a:lvl4pPr>
            <a:lvl5pPr>
              <a:buClr>
                <a:schemeClr val="tx1"/>
              </a:buClr>
              <a:buSzPct val="70000"/>
              <a:defRPr sz="1400" b="0" i="0">
                <a:solidFill>
                  <a:srgbClr val="003341"/>
                </a:solidFill>
                <a:latin typeface="Metropolis Light"/>
                <a:cs typeface="Poppins Ligh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6" name="Straight Connector 15">
            <a:extLst>
              <a:ext uri="{FF2B5EF4-FFF2-40B4-BE49-F238E27FC236}">
                <a16:creationId xmlns:a16="http://schemas.microsoft.com/office/drawing/2014/main" id="{694B5120-FF4E-769B-53D0-20D67BE26A3C}"/>
              </a:ext>
            </a:extLst>
          </p:cNvPr>
          <p:cNvCxnSpPr>
            <a:cxnSpLocks/>
          </p:cNvCxnSpPr>
          <p:nvPr userDrawn="1"/>
        </p:nvCxnSpPr>
        <p:spPr>
          <a:xfrm>
            <a:off x="319592" y="422597"/>
            <a:ext cx="7151118"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CF6038-A813-D273-890C-58B173850CA0}"/>
              </a:ext>
            </a:extLst>
          </p:cNvPr>
          <p:cNvCxnSpPr>
            <a:cxnSpLocks/>
          </p:cNvCxnSpPr>
          <p:nvPr userDrawn="1"/>
        </p:nvCxnSpPr>
        <p:spPr>
          <a:xfrm>
            <a:off x="340591" y="4737072"/>
            <a:ext cx="7130118"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1B764EB8-8DA1-0A83-160E-881433683C8E}"/>
              </a:ext>
            </a:extLst>
          </p:cNvPr>
          <p:cNvSpPr>
            <a:spLocks noGrp="1"/>
          </p:cNvSpPr>
          <p:nvPr>
            <p:ph type="body" sz="quarter" idx="18"/>
          </p:nvPr>
        </p:nvSpPr>
        <p:spPr>
          <a:xfrm>
            <a:off x="4049486" y="1887871"/>
            <a:ext cx="3421223" cy="2533649"/>
          </a:xfrm>
          <a:prstGeom prst="rect">
            <a:avLst/>
          </a:prstGeom>
        </p:spPr>
        <p:txBody>
          <a:bodyPr>
            <a:normAutofit/>
          </a:bodyPr>
          <a:lstStyle>
            <a:lvl1pPr>
              <a:buClr>
                <a:schemeClr val="tx1"/>
              </a:buClr>
              <a:buSzPct val="70000"/>
              <a:defRPr sz="1400" b="0" i="0">
                <a:solidFill>
                  <a:srgbClr val="003341"/>
                </a:solidFill>
                <a:latin typeface="Metropolis Light"/>
                <a:cs typeface="Poppins Light" pitchFamily="2" charset="77"/>
              </a:defRPr>
            </a:lvl1pPr>
            <a:lvl2pPr>
              <a:buClr>
                <a:schemeClr val="tx1"/>
              </a:buClr>
              <a:buSzPct val="70000"/>
              <a:defRPr sz="1400" b="0" i="0">
                <a:solidFill>
                  <a:srgbClr val="003341"/>
                </a:solidFill>
                <a:latin typeface="Metropolis Light"/>
                <a:cs typeface="Poppins Light" pitchFamily="2" charset="77"/>
              </a:defRPr>
            </a:lvl2pPr>
            <a:lvl3pPr>
              <a:buClr>
                <a:schemeClr val="tx1"/>
              </a:buClr>
              <a:buSzPct val="70000"/>
              <a:defRPr sz="1400" b="0" i="0">
                <a:solidFill>
                  <a:srgbClr val="003341"/>
                </a:solidFill>
                <a:latin typeface="Metropolis Light"/>
                <a:cs typeface="Poppins Light" pitchFamily="2" charset="77"/>
              </a:defRPr>
            </a:lvl3pPr>
            <a:lvl4pPr>
              <a:buClr>
                <a:schemeClr val="tx1"/>
              </a:buClr>
              <a:buSzPct val="70000"/>
              <a:defRPr sz="1400" b="0" i="0">
                <a:solidFill>
                  <a:srgbClr val="003341"/>
                </a:solidFill>
                <a:latin typeface="Metropolis Light"/>
                <a:cs typeface="Poppins Light" pitchFamily="2" charset="77"/>
              </a:defRPr>
            </a:lvl4pPr>
            <a:lvl5pPr>
              <a:buClr>
                <a:schemeClr val="tx1"/>
              </a:buClr>
              <a:buSzPct val="70000"/>
              <a:defRPr sz="1400" b="0" i="0">
                <a:solidFill>
                  <a:srgbClr val="003341"/>
                </a:solidFill>
                <a:latin typeface="Metropolis Light"/>
                <a:cs typeface="Poppins Ligh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11">
            <a:extLst>
              <a:ext uri="{FF2B5EF4-FFF2-40B4-BE49-F238E27FC236}">
                <a16:creationId xmlns:a16="http://schemas.microsoft.com/office/drawing/2014/main" id="{ECB153DA-A898-48C0-A12D-B79C6A4375E3}"/>
              </a:ext>
            </a:extLst>
          </p:cNvPr>
          <p:cNvSpPr>
            <a:spLocks noGrp="1"/>
          </p:cNvSpPr>
          <p:nvPr>
            <p:ph type="body" sz="quarter" idx="19" hasCustomPrompt="1"/>
          </p:nvPr>
        </p:nvSpPr>
        <p:spPr>
          <a:xfrm>
            <a:off x="240318" y="140885"/>
            <a:ext cx="3940625" cy="196553"/>
          </a:xfrm>
          <a:prstGeom prst="rect">
            <a:avLst/>
          </a:prstGeom>
        </p:spPr>
        <p:txBody>
          <a:bodyPr anchor="t">
            <a:normAutofit/>
          </a:bodyPr>
          <a:lstStyle>
            <a:lvl1pPr marL="0" indent="0">
              <a:buNone/>
              <a:defRPr sz="7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sp>
        <p:nvSpPr>
          <p:cNvPr id="9" name="TextBox 8">
            <a:extLst>
              <a:ext uri="{FF2B5EF4-FFF2-40B4-BE49-F238E27FC236}">
                <a16:creationId xmlns:a16="http://schemas.microsoft.com/office/drawing/2014/main" id="{76EE6506-EB7B-AE14-2F01-7EC9581C0DE9}"/>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grpSp>
        <p:nvGrpSpPr>
          <p:cNvPr id="10" name="Group 9">
            <a:extLst>
              <a:ext uri="{FF2B5EF4-FFF2-40B4-BE49-F238E27FC236}">
                <a16:creationId xmlns:a16="http://schemas.microsoft.com/office/drawing/2014/main" id="{8D6EF801-394C-9FDE-9E5C-EF960DE42444}"/>
              </a:ext>
            </a:extLst>
          </p:cNvPr>
          <p:cNvGrpSpPr/>
          <p:nvPr userDrawn="1"/>
        </p:nvGrpSpPr>
        <p:grpSpPr>
          <a:xfrm>
            <a:off x="7644882" y="0"/>
            <a:ext cx="1499118" cy="5143500"/>
            <a:chOff x="7644882" y="0"/>
            <a:chExt cx="1499118" cy="5143500"/>
          </a:xfrm>
        </p:grpSpPr>
        <p:sp>
          <p:nvSpPr>
            <p:cNvPr id="15" name="Rectangle 14">
              <a:extLst>
                <a:ext uri="{FF2B5EF4-FFF2-40B4-BE49-F238E27FC236}">
                  <a16:creationId xmlns:a16="http://schemas.microsoft.com/office/drawing/2014/main" id="{5C85F088-CB06-3660-C79B-E9993B86F013}"/>
                </a:ext>
              </a:extLst>
            </p:cNvPr>
            <p:cNvSpPr/>
            <p:nvPr userDrawn="1"/>
          </p:nvSpPr>
          <p:spPr>
            <a:xfrm>
              <a:off x="7644882" y="0"/>
              <a:ext cx="1499118" cy="5143500"/>
            </a:xfrm>
            <a:prstGeom prst="rect">
              <a:avLst/>
            </a:prstGeom>
            <a:gradFill flip="none" rotWithShape="1">
              <a:gsLst>
                <a:gs pos="50000">
                  <a:srgbClr val="009BA4"/>
                </a:gs>
                <a:gs pos="0">
                  <a:srgbClr val="009BA4"/>
                </a:gs>
                <a:gs pos="100000">
                  <a:srgbClr val="003341"/>
                </a:gs>
              </a:gsLst>
              <a:path path="circle">
                <a:fillToRect l="50000" t="-80000" r="50000" b="18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8" name="Picture 17" descr="A colorful lines and dots&#10;&#10;Description automatically generated">
              <a:extLst>
                <a:ext uri="{FF2B5EF4-FFF2-40B4-BE49-F238E27FC236}">
                  <a16:creationId xmlns:a16="http://schemas.microsoft.com/office/drawing/2014/main" id="{0D02C9D6-AB2A-9DCA-3F55-A51752C24774}"/>
                </a:ext>
              </a:extLst>
            </p:cNvPr>
            <p:cNvPicPr>
              <a:picLocks noChangeAspect="1"/>
            </p:cNvPicPr>
            <p:nvPr userDrawn="1"/>
          </p:nvPicPr>
          <p:blipFill rotWithShape="1">
            <a:blip r:embed="rId2">
              <a:alphaModFix amt="30000"/>
            </a:blip>
            <a:srcRect l="11498" t="11057" r="58184" b="716"/>
            <a:stretch>
              <a:fillRect/>
            </a:stretch>
          </p:blipFill>
          <p:spPr>
            <a:xfrm>
              <a:off x="7644882" y="239161"/>
              <a:ext cx="1499118" cy="4362760"/>
            </a:xfrm>
            <a:prstGeom prst="rect">
              <a:avLst/>
            </a:prstGeom>
            <a:effectLst>
              <a:outerShdw blurRad="50800" dist="50800" dir="5400000" sx="1000" sy="1000" algn="ctr" rotWithShape="0">
                <a:srgbClr val="000000"/>
              </a:outerShdw>
              <a:reflection endPos="0" dist="50800" dir="5400000" sy="-100000" algn="bl" rotWithShape="0"/>
            </a:effectLst>
          </p:spPr>
        </p:pic>
        <p:pic>
          <p:nvPicPr>
            <p:cNvPr id="19" name="Picture 18" descr="A white logo on a black background&#10;&#10;Description automatically generated">
              <a:extLst>
                <a:ext uri="{FF2B5EF4-FFF2-40B4-BE49-F238E27FC236}">
                  <a16:creationId xmlns:a16="http://schemas.microsoft.com/office/drawing/2014/main" id="{5F58D90A-9DFB-EF0C-280E-3B63B374919D}"/>
                </a:ext>
              </a:extLst>
            </p:cNvPr>
            <p:cNvPicPr>
              <a:picLocks noChangeAspect="1"/>
            </p:cNvPicPr>
            <p:nvPr userDrawn="1"/>
          </p:nvPicPr>
          <p:blipFill>
            <a:blip r:embed="rId3"/>
            <a:stretch>
              <a:fillRect/>
            </a:stretch>
          </p:blipFill>
          <p:spPr>
            <a:xfrm>
              <a:off x="8061240" y="239161"/>
              <a:ext cx="666401" cy="555778"/>
            </a:xfrm>
            <a:prstGeom prst="rect">
              <a:avLst/>
            </a:prstGeom>
          </p:spPr>
        </p:pic>
        <p:pic>
          <p:nvPicPr>
            <p:cNvPr id="20" name="Picture 19">
              <a:extLst>
                <a:ext uri="{FF2B5EF4-FFF2-40B4-BE49-F238E27FC236}">
                  <a16:creationId xmlns:a16="http://schemas.microsoft.com/office/drawing/2014/main" id="{2721968A-4AE0-6317-D676-98D83D3F1D36}"/>
                </a:ext>
              </a:extLst>
            </p:cNvPr>
            <p:cNvPicPr>
              <a:picLocks noChangeAspect="1"/>
            </p:cNvPicPr>
            <p:nvPr userDrawn="1"/>
          </p:nvPicPr>
          <p:blipFill>
            <a:blip r:embed="rId4"/>
            <a:srcRect/>
            <a:stretch/>
          </p:blipFill>
          <p:spPr>
            <a:xfrm>
              <a:off x="7867230" y="4658332"/>
              <a:ext cx="1054422" cy="175294"/>
            </a:xfrm>
            <a:prstGeom prst="rect">
              <a:avLst/>
            </a:prstGeom>
          </p:spPr>
        </p:pic>
      </p:grpSp>
    </p:spTree>
    <p:extLst>
      <p:ext uri="{BB962C8B-B14F-4D97-AF65-F5344CB8AC3E}">
        <p14:creationId xmlns:p14="http://schemas.microsoft.com/office/powerpoint/2010/main" val="3764530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3 boxes portrai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0590" y="1887871"/>
            <a:ext cx="2128249" cy="264949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2849711" y="1904272"/>
            <a:ext cx="2128249" cy="264949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4"/>
          </p:nvPr>
        </p:nvSpPr>
        <p:spPr>
          <a:xfrm>
            <a:off x="5340205" y="1887871"/>
            <a:ext cx="2128249" cy="26658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F90A0438-AB10-66E0-46A1-1FFEFEBE5C87}"/>
              </a:ext>
            </a:extLst>
          </p:cNvPr>
          <p:cNvCxnSpPr>
            <a:cxnSpLocks/>
          </p:cNvCxnSpPr>
          <p:nvPr userDrawn="1"/>
        </p:nvCxnSpPr>
        <p:spPr>
          <a:xfrm>
            <a:off x="319592" y="422597"/>
            <a:ext cx="7138677"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B749D3DA-FABF-ABF5-AE10-79913AA2FF9E}"/>
              </a:ext>
            </a:extLst>
          </p:cNvPr>
          <p:cNvSpPr>
            <a:spLocks noGrp="1"/>
          </p:cNvSpPr>
          <p:nvPr>
            <p:ph type="body" sz="quarter" idx="15"/>
          </p:nvPr>
        </p:nvSpPr>
        <p:spPr>
          <a:xfrm>
            <a:off x="340591" y="589735"/>
            <a:ext cx="7117678" cy="520953"/>
          </a:xfrm>
          <a:prstGeom prst="rect">
            <a:avLst/>
          </a:prstGeom>
        </p:spPr>
        <p:txBody>
          <a:bodyPr anchor="ctr">
            <a:noAutofit/>
          </a:bodyPr>
          <a:lstStyle>
            <a:lvl1pPr marL="0" indent="0">
              <a:buNone/>
              <a:defRPr sz="3200" b="1" i="0">
                <a:solidFill>
                  <a:srgbClr val="003341"/>
                </a:solidFill>
                <a:latin typeface="Montserrat" panose="00000500000000000000" pitchFamily="2" charset="0"/>
                <a:cs typeface="Poppins Light" pitchFamily="2" charset="77"/>
              </a:defRPr>
            </a:lvl1pPr>
          </a:lstStyle>
          <a:p>
            <a:pPr lvl="0"/>
            <a:r>
              <a:rPr lang="en-GB" dirty="0"/>
              <a:t>Click to edit Master text styles</a:t>
            </a:r>
          </a:p>
        </p:txBody>
      </p:sp>
      <p:sp>
        <p:nvSpPr>
          <p:cNvPr id="15" name="Text Placeholder 11">
            <a:extLst>
              <a:ext uri="{FF2B5EF4-FFF2-40B4-BE49-F238E27FC236}">
                <a16:creationId xmlns:a16="http://schemas.microsoft.com/office/drawing/2014/main" id="{BC24B890-85A6-B2FB-EF43-022DCCEBB92C}"/>
              </a:ext>
            </a:extLst>
          </p:cNvPr>
          <p:cNvSpPr>
            <a:spLocks noGrp="1"/>
          </p:cNvSpPr>
          <p:nvPr>
            <p:ph type="body" sz="quarter" idx="16"/>
          </p:nvPr>
        </p:nvSpPr>
        <p:spPr>
          <a:xfrm>
            <a:off x="340590" y="1227032"/>
            <a:ext cx="7138677" cy="544495"/>
          </a:xfrm>
          <a:prstGeom prst="rect">
            <a:avLst/>
          </a:prstGeom>
        </p:spPr>
        <p:txBody>
          <a:bodyPr anchor="t">
            <a:noAutofit/>
          </a:bodyPr>
          <a:lstStyle>
            <a:lvl1pPr marL="0" indent="0">
              <a:buNone/>
              <a:defRPr sz="2000" b="0" i="0">
                <a:solidFill>
                  <a:srgbClr val="8597A3"/>
                </a:solidFill>
                <a:latin typeface="Montserrat" panose="00000500000000000000" pitchFamily="2" charset="0"/>
                <a:cs typeface="Poppins Light" pitchFamily="2" charset="77"/>
              </a:defRPr>
            </a:lvl1pPr>
          </a:lstStyle>
          <a:p>
            <a:pPr lvl="0"/>
            <a:r>
              <a:rPr lang="en-GB" dirty="0"/>
              <a:t>Click to edit Master text styles</a:t>
            </a:r>
          </a:p>
        </p:txBody>
      </p:sp>
      <p:cxnSp>
        <p:nvCxnSpPr>
          <p:cNvPr id="16" name="Straight Connector 15">
            <a:extLst>
              <a:ext uri="{FF2B5EF4-FFF2-40B4-BE49-F238E27FC236}">
                <a16:creationId xmlns:a16="http://schemas.microsoft.com/office/drawing/2014/main" id="{6DBA7BAB-9C96-6EBD-6806-D1EAA7108BFB}"/>
              </a:ext>
            </a:extLst>
          </p:cNvPr>
          <p:cNvCxnSpPr>
            <a:cxnSpLocks/>
          </p:cNvCxnSpPr>
          <p:nvPr userDrawn="1"/>
        </p:nvCxnSpPr>
        <p:spPr>
          <a:xfrm>
            <a:off x="340591" y="4737072"/>
            <a:ext cx="7138676" cy="8907"/>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19" name="Text Placeholder 11">
            <a:extLst>
              <a:ext uri="{FF2B5EF4-FFF2-40B4-BE49-F238E27FC236}">
                <a16:creationId xmlns:a16="http://schemas.microsoft.com/office/drawing/2014/main" id="{71510622-A84F-C6C4-572F-E43DE02AB0BB}"/>
              </a:ext>
            </a:extLst>
          </p:cNvPr>
          <p:cNvSpPr>
            <a:spLocks noGrp="1"/>
          </p:cNvSpPr>
          <p:nvPr>
            <p:ph type="body" sz="quarter" idx="19" hasCustomPrompt="1"/>
          </p:nvPr>
        </p:nvSpPr>
        <p:spPr>
          <a:xfrm>
            <a:off x="240318" y="140885"/>
            <a:ext cx="3940625" cy="196553"/>
          </a:xfrm>
          <a:prstGeom prst="rect">
            <a:avLst/>
          </a:prstGeom>
        </p:spPr>
        <p:txBody>
          <a:bodyPr anchor="t">
            <a:normAutofit/>
          </a:bodyPr>
          <a:lstStyle>
            <a:lvl1pPr marL="0" indent="0">
              <a:buNone/>
              <a:defRPr sz="7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sp>
        <p:nvSpPr>
          <p:cNvPr id="6" name="TextBox 5">
            <a:extLst>
              <a:ext uri="{FF2B5EF4-FFF2-40B4-BE49-F238E27FC236}">
                <a16:creationId xmlns:a16="http://schemas.microsoft.com/office/drawing/2014/main" id="{69BC1C2A-BEB3-47E3-E511-B249F1F6FDE4}"/>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grpSp>
        <p:nvGrpSpPr>
          <p:cNvPr id="17" name="Group 16">
            <a:extLst>
              <a:ext uri="{FF2B5EF4-FFF2-40B4-BE49-F238E27FC236}">
                <a16:creationId xmlns:a16="http://schemas.microsoft.com/office/drawing/2014/main" id="{559F61A2-9FDE-1C9D-ED03-61BD89831977}"/>
              </a:ext>
            </a:extLst>
          </p:cNvPr>
          <p:cNvGrpSpPr/>
          <p:nvPr userDrawn="1"/>
        </p:nvGrpSpPr>
        <p:grpSpPr>
          <a:xfrm>
            <a:off x="7644882" y="0"/>
            <a:ext cx="1499118" cy="5143500"/>
            <a:chOff x="7644882" y="0"/>
            <a:chExt cx="1499118" cy="5143500"/>
          </a:xfrm>
        </p:grpSpPr>
        <p:sp>
          <p:nvSpPr>
            <p:cNvPr id="18" name="Rectangle 17">
              <a:extLst>
                <a:ext uri="{FF2B5EF4-FFF2-40B4-BE49-F238E27FC236}">
                  <a16:creationId xmlns:a16="http://schemas.microsoft.com/office/drawing/2014/main" id="{B443523B-B67C-CED5-717E-82D909AFD7A6}"/>
                </a:ext>
              </a:extLst>
            </p:cNvPr>
            <p:cNvSpPr/>
            <p:nvPr userDrawn="1"/>
          </p:nvSpPr>
          <p:spPr>
            <a:xfrm>
              <a:off x="7644882" y="0"/>
              <a:ext cx="1499118" cy="5143500"/>
            </a:xfrm>
            <a:prstGeom prst="rect">
              <a:avLst/>
            </a:prstGeom>
            <a:gradFill flip="none" rotWithShape="1">
              <a:gsLst>
                <a:gs pos="50000">
                  <a:srgbClr val="009BA4"/>
                </a:gs>
                <a:gs pos="0">
                  <a:srgbClr val="009BA4"/>
                </a:gs>
                <a:gs pos="100000">
                  <a:srgbClr val="003341"/>
                </a:gs>
              </a:gsLst>
              <a:path path="circle">
                <a:fillToRect l="50000" t="-80000" r="50000" b="18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 name="Picture 19" descr="A colorful lines and dots&#10;&#10;Description automatically generated">
              <a:extLst>
                <a:ext uri="{FF2B5EF4-FFF2-40B4-BE49-F238E27FC236}">
                  <a16:creationId xmlns:a16="http://schemas.microsoft.com/office/drawing/2014/main" id="{BB69014D-1B8D-E7C0-4D1F-E7146D8B8593}"/>
                </a:ext>
              </a:extLst>
            </p:cNvPr>
            <p:cNvPicPr>
              <a:picLocks noChangeAspect="1"/>
            </p:cNvPicPr>
            <p:nvPr userDrawn="1"/>
          </p:nvPicPr>
          <p:blipFill rotWithShape="1">
            <a:blip r:embed="rId2">
              <a:alphaModFix amt="30000"/>
            </a:blip>
            <a:srcRect l="11498" t="11057" r="58184" b="716"/>
            <a:stretch>
              <a:fillRect/>
            </a:stretch>
          </p:blipFill>
          <p:spPr>
            <a:xfrm>
              <a:off x="7644882" y="239161"/>
              <a:ext cx="1499118" cy="4362760"/>
            </a:xfrm>
            <a:prstGeom prst="rect">
              <a:avLst/>
            </a:prstGeom>
            <a:effectLst>
              <a:outerShdw blurRad="50800" dist="50800" dir="5400000" sx="1000" sy="1000" algn="ctr" rotWithShape="0">
                <a:srgbClr val="000000"/>
              </a:outerShdw>
              <a:reflection endPos="0" dist="50800" dir="5400000" sy="-100000" algn="bl" rotWithShape="0"/>
            </a:effectLst>
          </p:spPr>
        </p:pic>
        <p:pic>
          <p:nvPicPr>
            <p:cNvPr id="21" name="Picture 20" descr="A white logo on a black background&#10;&#10;Description automatically generated">
              <a:extLst>
                <a:ext uri="{FF2B5EF4-FFF2-40B4-BE49-F238E27FC236}">
                  <a16:creationId xmlns:a16="http://schemas.microsoft.com/office/drawing/2014/main" id="{B9525632-15D9-FD5F-398A-1853BBC05B79}"/>
                </a:ext>
              </a:extLst>
            </p:cNvPr>
            <p:cNvPicPr>
              <a:picLocks noChangeAspect="1"/>
            </p:cNvPicPr>
            <p:nvPr userDrawn="1"/>
          </p:nvPicPr>
          <p:blipFill>
            <a:blip r:embed="rId3"/>
            <a:stretch>
              <a:fillRect/>
            </a:stretch>
          </p:blipFill>
          <p:spPr>
            <a:xfrm>
              <a:off x="8061240" y="239161"/>
              <a:ext cx="666401" cy="555778"/>
            </a:xfrm>
            <a:prstGeom prst="rect">
              <a:avLst/>
            </a:prstGeom>
          </p:spPr>
        </p:pic>
        <p:pic>
          <p:nvPicPr>
            <p:cNvPr id="22" name="Picture 21">
              <a:extLst>
                <a:ext uri="{FF2B5EF4-FFF2-40B4-BE49-F238E27FC236}">
                  <a16:creationId xmlns:a16="http://schemas.microsoft.com/office/drawing/2014/main" id="{FFD90DDE-6253-EF89-A633-2C742FB601C6}"/>
                </a:ext>
              </a:extLst>
            </p:cNvPr>
            <p:cNvPicPr>
              <a:picLocks noChangeAspect="1"/>
            </p:cNvPicPr>
            <p:nvPr userDrawn="1"/>
          </p:nvPicPr>
          <p:blipFill>
            <a:blip r:embed="rId4"/>
            <a:srcRect/>
            <a:stretch/>
          </p:blipFill>
          <p:spPr>
            <a:xfrm>
              <a:off x="7867230" y="4658332"/>
              <a:ext cx="1054422" cy="175294"/>
            </a:xfrm>
            <a:prstGeom prst="rect">
              <a:avLst/>
            </a:prstGeom>
          </p:spPr>
        </p:pic>
      </p:grpSp>
    </p:spTree>
    <p:extLst>
      <p:ext uri="{BB962C8B-B14F-4D97-AF65-F5344CB8AC3E}">
        <p14:creationId xmlns:p14="http://schemas.microsoft.com/office/powerpoint/2010/main" val="358190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4 boxes portrai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0591" y="1874785"/>
            <a:ext cx="1890000" cy="274164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2325124" y="1892170"/>
            <a:ext cx="1890000" cy="27416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p:nvPr>
        </p:nvSpPr>
        <p:spPr>
          <a:xfrm>
            <a:off x="4309657" y="1892170"/>
            <a:ext cx="1890000" cy="274164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F3335906-270A-89AA-5F5F-5AA70561F96B}"/>
              </a:ext>
            </a:extLst>
          </p:cNvPr>
          <p:cNvCxnSpPr>
            <a:cxnSpLocks/>
          </p:cNvCxnSpPr>
          <p:nvPr userDrawn="1"/>
        </p:nvCxnSpPr>
        <p:spPr>
          <a:xfrm>
            <a:off x="319592" y="422597"/>
            <a:ext cx="7132457"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88947D52-08AA-584A-38C5-BBC3D1CE64B3}"/>
              </a:ext>
            </a:extLst>
          </p:cNvPr>
          <p:cNvSpPr>
            <a:spLocks noGrp="1"/>
          </p:cNvSpPr>
          <p:nvPr>
            <p:ph type="body" sz="quarter" idx="16"/>
          </p:nvPr>
        </p:nvSpPr>
        <p:spPr>
          <a:xfrm>
            <a:off x="340591" y="589735"/>
            <a:ext cx="7111458" cy="520953"/>
          </a:xfrm>
          <a:prstGeom prst="rect">
            <a:avLst/>
          </a:prstGeom>
        </p:spPr>
        <p:txBody>
          <a:bodyPr anchor="ctr">
            <a:noAutofit/>
          </a:bodyPr>
          <a:lstStyle>
            <a:lvl1pPr marL="0" indent="0">
              <a:buNone/>
              <a:defRPr sz="3200" b="1" i="0">
                <a:solidFill>
                  <a:srgbClr val="003341"/>
                </a:solidFill>
                <a:latin typeface="Montserrat" panose="00000500000000000000" pitchFamily="2" charset="0"/>
                <a:cs typeface="Poppins Light" pitchFamily="2" charset="77"/>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52D71D88-B052-43A3-85BD-8EAE4BD425E3}"/>
              </a:ext>
            </a:extLst>
          </p:cNvPr>
          <p:cNvSpPr>
            <a:spLocks noGrp="1"/>
          </p:cNvSpPr>
          <p:nvPr>
            <p:ph type="body" sz="quarter" idx="17"/>
          </p:nvPr>
        </p:nvSpPr>
        <p:spPr>
          <a:xfrm>
            <a:off x="340590" y="1227032"/>
            <a:ext cx="7111457" cy="544495"/>
          </a:xfrm>
          <a:prstGeom prst="rect">
            <a:avLst/>
          </a:prstGeom>
        </p:spPr>
        <p:txBody>
          <a:bodyPr anchor="t">
            <a:noAutofit/>
          </a:bodyPr>
          <a:lstStyle>
            <a:lvl1pPr marL="0" indent="0">
              <a:buNone/>
              <a:defRPr sz="2000" b="0" i="0">
                <a:solidFill>
                  <a:srgbClr val="8597A3"/>
                </a:solidFill>
                <a:latin typeface="Montserrat" panose="00000500000000000000" pitchFamily="2" charset="0"/>
                <a:cs typeface="Poppins Light" pitchFamily="2" charset="77"/>
              </a:defRPr>
            </a:lvl1pPr>
          </a:lstStyle>
          <a:p>
            <a:pPr lvl="0"/>
            <a:r>
              <a:rPr lang="en-GB" dirty="0"/>
              <a:t>Click to edit Master text styles</a:t>
            </a:r>
          </a:p>
        </p:txBody>
      </p:sp>
      <p:sp>
        <p:nvSpPr>
          <p:cNvPr id="10" name="Content Placeholder 2"/>
          <p:cNvSpPr>
            <a:spLocks noGrp="1"/>
          </p:cNvSpPr>
          <p:nvPr>
            <p:ph idx="15"/>
          </p:nvPr>
        </p:nvSpPr>
        <p:spPr>
          <a:xfrm>
            <a:off x="6294190" y="1874785"/>
            <a:ext cx="1890000" cy="27590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0AAFBE5D-7E40-55A3-A103-72182333BB9B}"/>
              </a:ext>
            </a:extLst>
          </p:cNvPr>
          <p:cNvCxnSpPr>
            <a:cxnSpLocks/>
          </p:cNvCxnSpPr>
          <p:nvPr userDrawn="1"/>
        </p:nvCxnSpPr>
        <p:spPr>
          <a:xfrm>
            <a:off x="340591" y="4737072"/>
            <a:ext cx="7111456"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20" name="Text Placeholder 11">
            <a:extLst>
              <a:ext uri="{FF2B5EF4-FFF2-40B4-BE49-F238E27FC236}">
                <a16:creationId xmlns:a16="http://schemas.microsoft.com/office/drawing/2014/main" id="{4563435F-C91F-AD75-2327-8E7CEF7A0927}"/>
              </a:ext>
            </a:extLst>
          </p:cNvPr>
          <p:cNvSpPr>
            <a:spLocks noGrp="1"/>
          </p:cNvSpPr>
          <p:nvPr>
            <p:ph type="body" sz="quarter" idx="19" hasCustomPrompt="1"/>
          </p:nvPr>
        </p:nvSpPr>
        <p:spPr>
          <a:xfrm>
            <a:off x="240318" y="140885"/>
            <a:ext cx="3940625" cy="196553"/>
          </a:xfrm>
          <a:prstGeom prst="rect">
            <a:avLst/>
          </a:prstGeom>
        </p:spPr>
        <p:txBody>
          <a:bodyPr anchor="t">
            <a:normAutofit/>
          </a:bodyPr>
          <a:lstStyle>
            <a:lvl1pPr marL="0" indent="0">
              <a:buNone/>
              <a:defRPr sz="7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sp>
        <p:nvSpPr>
          <p:cNvPr id="6" name="TextBox 5">
            <a:extLst>
              <a:ext uri="{FF2B5EF4-FFF2-40B4-BE49-F238E27FC236}">
                <a16:creationId xmlns:a16="http://schemas.microsoft.com/office/drawing/2014/main" id="{376301F3-A4C9-F213-7C7F-26DC47EC088D}"/>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grpSp>
        <p:nvGrpSpPr>
          <p:cNvPr id="16" name="Group 15">
            <a:extLst>
              <a:ext uri="{FF2B5EF4-FFF2-40B4-BE49-F238E27FC236}">
                <a16:creationId xmlns:a16="http://schemas.microsoft.com/office/drawing/2014/main" id="{5E25B38A-CBC4-A39F-C55C-F0C7DC6DC50A}"/>
              </a:ext>
            </a:extLst>
          </p:cNvPr>
          <p:cNvGrpSpPr/>
          <p:nvPr userDrawn="1"/>
        </p:nvGrpSpPr>
        <p:grpSpPr>
          <a:xfrm>
            <a:off x="7644882" y="0"/>
            <a:ext cx="1499118" cy="5143500"/>
            <a:chOff x="7644882" y="0"/>
            <a:chExt cx="1499118" cy="5143500"/>
          </a:xfrm>
        </p:grpSpPr>
        <p:sp>
          <p:nvSpPr>
            <p:cNvPr id="17" name="Rectangle 16">
              <a:extLst>
                <a:ext uri="{FF2B5EF4-FFF2-40B4-BE49-F238E27FC236}">
                  <a16:creationId xmlns:a16="http://schemas.microsoft.com/office/drawing/2014/main" id="{2E5D44F8-45D5-C3B0-FC38-D8E49E315374}"/>
                </a:ext>
              </a:extLst>
            </p:cNvPr>
            <p:cNvSpPr/>
            <p:nvPr userDrawn="1"/>
          </p:nvSpPr>
          <p:spPr>
            <a:xfrm>
              <a:off x="7644882" y="0"/>
              <a:ext cx="1499118" cy="5143500"/>
            </a:xfrm>
            <a:prstGeom prst="rect">
              <a:avLst/>
            </a:prstGeom>
            <a:gradFill flip="none" rotWithShape="1">
              <a:gsLst>
                <a:gs pos="50000">
                  <a:srgbClr val="009BA4"/>
                </a:gs>
                <a:gs pos="0">
                  <a:srgbClr val="009BA4"/>
                </a:gs>
                <a:gs pos="100000">
                  <a:srgbClr val="003341"/>
                </a:gs>
              </a:gsLst>
              <a:path path="circle">
                <a:fillToRect l="50000" t="-80000" r="50000" b="18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Picture 20" descr="A colorful lines and dots&#10;&#10;Description automatically generated">
              <a:extLst>
                <a:ext uri="{FF2B5EF4-FFF2-40B4-BE49-F238E27FC236}">
                  <a16:creationId xmlns:a16="http://schemas.microsoft.com/office/drawing/2014/main" id="{5301E450-4289-EF94-DA84-91D15A7090D6}"/>
                </a:ext>
              </a:extLst>
            </p:cNvPr>
            <p:cNvPicPr>
              <a:picLocks noChangeAspect="1"/>
            </p:cNvPicPr>
            <p:nvPr userDrawn="1"/>
          </p:nvPicPr>
          <p:blipFill rotWithShape="1">
            <a:blip r:embed="rId2">
              <a:alphaModFix amt="30000"/>
            </a:blip>
            <a:srcRect l="11498" t="11057" r="58184" b="716"/>
            <a:stretch>
              <a:fillRect/>
            </a:stretch>
          </p:blipFill>
          <p:spPr>
            <a:xfrm>
              <a:off x="7644882" y="239161"/>
              <a:ext cx="1499118" cy="4362760"/>
            </a:xfrm>
            <a:prstGeom prst="rect">
              <a:avLst/>
            </a:prstGeom>
            <a:effectLst>
              <a:outerShdw blurRad="50800" dist="50800" dir="5400000" sx="1000" sy="1000" algn="ctr" rotWithShape="0">
                <a:srgbClr val="000000"/>
              </a:outerShdw>
              <a:reflection endPos="0" dist="50800" dir="5400000" sy="-100000" algn="bl" rotWithShape="0"/>
            </a:effectLst>
          </p:spPr>
        </p:pic>
        <p:pic>
          <p:nvPicPr>
            <p:cNvPr id="22" name="Picture 21" descr="A white logo on a black background&#10;&#10;Description automatically generated">
              <a:extLst>
                <a:ext uri="{FF2B5EF4-FFF2-40B4-BE49-F238E27FC236}">
                  <a16:creationId xmlns:a16="http://schemas.microsoft.com/office/drawing/2014/main" id="{55FE841E-0D95-EAE0-7BE4-EBA30A976FDB}"/>
                </a:ext>
              </a:extLst>
            </p:cNvPr>
            <p:cNvPicPr>
              <a:picLocks noChangeAspect="1"/>
            </p:cNvPicPr>
            <p:nvPr userDrawn="1"/>
          </p:nvPicPr>
          <p:blipFill>
            <a:blip r:embed="rId3"/>
            <a:stretch>
              <a:fillRect/>
            </a:stretch>
          </p:blipFill>
          <p:spPr>
            <a:xfrm>
              <a:off x="8061240" y="239161"/>
              <a:ext cx="666401" cy="555778"/>
            </a:xfrm>
            <a:prstGeom prst="rect">
              <a:avLst/>
            </a:prstGeom>
          </p:spPr>
        </p:pic>
        <p:pic>
          <p:nvPicPr>
            <p:cNvPr id="23" name="Picture 22">
              <a:extLst>
                <a:ext uri="{FF2B5EF4-FFF2-40B4-BE49-F238E27FC236}">
                  <a16:creationId xmlns:a16="http://schemas.microsoft.com/office/drawing/2014/main" id="{750CF28E-274C-3675-4653-2A21B70A3192}"/>
                </a:ext>
              </a:extLst>
            </p:cNvPr>
            <p:cNvPicPr>
              <a:picLocks noChangeAspect="1"/>
            </p:cNvPicPr>
            <p:nvPr userDrawn="1"/>
          </p:nvPicPr>
          <p:blipFill>
            <a:blip r:embed="rId4"/>
            <a:srcRect/>
            <a:stretch/>
          </p:blipFill>
          <p:spPr>
            <a:xfrm>
              <a:off x="7867230" y="4658332"/>
              <a:ext cx="1054422" cy="175294"/>
            </a:xfrm>
            <a:prstGeom prst="rect">
              <a:avLst/>
            </a:prstGeom>
          </p:spPr>
        </p:pic>
      </p:grpSp>
    </p:spTree>
    <p:extLst>
      <p:ext uri="{BB962C8B-B14F-4D97-AF65-F5344CB8AC3E}">
        <p14:creationId xmlns:p14="http://schemas.microsoft.com/office/powerpoint/2010/main" val="3731311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4 boxes landscap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9E09E16-0C29-7843-B5D9-D738991EFD52}"/>
              </a:ext>
            </a:extLst>
          </p:cNvPr>
          <p:cNvSpPr>
            <a:spLocks noGrp="1"/>
          </p:cNvSpPr>
          <p:nvPr>
            <p:ph type="body" sz="quarter" idx="13"/>
          </p:nvPr>
        </p:nvSpPr>
        <p:spPr>
          <a:xfrm>
            <a:off x="340591" y="589735"/>
            <a:ext cx="7105238" cy="520953"/>
          </a:xfrm>
          <a:prstGeom prst="rect">
            <a:avLst/>
          </a:prstGeom>
        </p:spPr>
        <p:txBody>
          <a:bodyPr anchor="ctr">
            <a:noAutofit/>
          </a:bodyPr>
          <a:lstStyle>
            <a:lvl1pPr marL="0" indent="0">
              <a:buNone/>
              <a:defRPr sz="3200" b="1" i="0">
                <a:solidFill>
                  <a:srgbClr val="003341"/>
                </a:solidFill>
                <a:latin typeface="Montserrat" panose="00000500000000000000" pitchFamily="2" charset="0"/>
                <a:cs typeface="Poppins Light" pitchFamily="2" charset="77"/>
              </a:defRPr>
            </a:lvl1pPr>
          </a:lstStyle>
          <a:p>
            <a:pPr lvl="0"/>
            <a:r>
              <a:rPr lang="en-GB" dirty="0"/>
              <a:t>Click to edit Master text styles</a:t>
            </a:r>
          </a:p>
        </p:txBody>
      </p:sp>
      <p:sp>
        <p:nvSpPr>
          <p:cNvPr id="17" name="Text Placeholder 11">
            <a:extLst>
              <a:ext uri="{FF2B5EF4-FFF2-40B4-BE49-F238E27FC236}">
                <a16:creationId xmlns:a16="http://schemas.microsoft.com/office/drawing/2014/main" id="{9A15F4A3-0641-CD45-9884-DD639B1BCEB0}"/>
              </a:ext>
            </a:extLst>
          </p:cNvPr>
          <p:cNvSpPr>
            <a:spLocks noGrp="1"/>
          </p:cNvSpPr>
          <p:nvPr>
            <p:ph type="body" sz="quarter" idx="15"/>
          </p:nvPr>
        </p:nvSpPr>
        <p:spPr>
          <a:xfrm>
            <a:off x="340590" y="1227032"/>
            <a:ext cx="7126237" cy="544495"/>
          </a:xfrm>
          <a:prstGeom prst="rect">
            <a:avLst/>
          </a:prstGeom>
        </p:spPr>
        <p:txBody>
          <a:bodyPr anchor="t">
            <a:noAutofit/>
          </a:bodyPr>
          <a:lstStyle>
            <a:lvl1pPr marL="0" indent="0">
              <a:buNone/>
              <a:defRPr sz="2000" b="0" i="0">
                <a:solidFill>
                  <a:srgbClr val="8597A3"/>
                </a:solidFill>
                <a:latin typeface="Montserrat" panose="00000500000000000000" pitchFamily="2" charset="0"/>
                <a:cs typeface="Poppins Light" pitchFamily="2" charset="77"/>
              </a:defRPr>
            </a:lvl1pPr>
          </a:lstStyle>
          <a:p>
            <a:pPr lvl="0"/>
            <a:r>
              <a:rPr lang="en-GB" dirty="0"/>
              <a:t>Click to edit Master text styles</a:t>
            </a:r>
          </a:p>
        </p:txBody>
      </p:sp>
      <p:sp>
        <p:nvSpPr>
          <p:cNvPr id="3" name="Text Placeholder 2">
            <a:extLst>
              <a:ext uri="{FF2B5EF4-FFF2-40B4-BE49-F238E27FC236}">
                <a16:creationId xmlns:a16="http://schemas.microsoft.com/office/drawing/2014/main" id="{189605A5-5832-4B44-A897-89B7910538D2}"/>
              </a:ext>
            </a:extLst>
          </p:cNvPr>
          <p:cNvSpPr>
            <a:spLocks noGrp="1"/>
          </p:cNvSpPr>
          <p:nvPr>
            <p:ph type="body" sz="quarter" idx="17"/>
          </p:nvPr>
        </p:nvSpPr>
        <p:spPr>
          <a:xfrm>
            <a:off x="340593" y="1887872"/>
            <a:ext cx="3226952" cy="1229402"/>
          </a:xfrm>
          <a:prstGeom prst="rect">
            <a:avLst/>
          </a:prstGeom>
        </p:spPr>
        <p:txBody>
          <a:bodyPr>
            <a:normAutofit/>
          </a:bodyPr>
          <a:lstStyle>
            <a:lvl1pPr>
              <a:buClr>
                <a:schemeClr val="tx1"/>
              </a:buClr>
              <a:buSzPct val="70000"/>
              <a:defRPr sz="1400" b="0" i="0">
                <a:solidFill>
                  <a:srgbClr val="003341"/>
                </a:solidFill>
                <a:latin typeface="Metropolis Light"/>
                <a:cs typeface="Poppins Light" pitchFamily="2" charset="77"/>
              </a:defRPr>
            </a:lvl1pPr>
            <a:lvl2pPr>
              <a:buClr>
                <a:schemeClr val="tx1"/>
              </a:buClr>
              <a:buSzPct val="70000"/>
              <a:defRPr sz="1400" b="0" i="0">
                <a:solidFill>
                  <a:srgbClr val="003341"/>
                </a:solidFill>
                <a:latin typeface="Metropolis Light"/>
                <a:cs typeface="Poppins Light" pitchFamily="2" charset="77"/>
              </a:defRPr>
            </a:lvl2pPr>
            <a:lvl3pPr>
              <a:buClr>
                <a:schemeClr val="tx1"/>
              </a:buClr>
              <a:buSzPct val="70000"/>
              <a:defRPr sz="1400" b="0" i="0">
                <a:solidFill>
                  <a:srgbClr val="003341"/>
                </a:solidFill>
                <a:latin typeface="Metropolis Light"/>
                <a:cs typeface="Poppins Light" pitchFamily="2" charset="77"/>
              </a:defRPr>
            </a:lvl3pPr>
            <a:lvl4pPr>
              <a:buClr>
                <a:schemeClr val="tx1"/>
              </a:buClr>
              <a:buSzPct val="70000"/>
              <a:defRPr sz="1400" b="0" i="0">
                <a:solidFill>
                  <a:srgbClr val="003341"/>
                </a:solidFill>
                <a:latin typeface="Metropolis Light"/>
                <a:cs typeface="Poppins Light" pitchFamily="2" charset="77"/>
              </a:defRPr>
            </a:lvl4pPr>
            <a:lvl5pPr>
              <a:buClr>
                <a:schemeClr val="tx1"/>
              </a:buClr>
              <a:buSzPct val="70000"/>
              <a:defRPr sz="1400" b="0" i="0">
                <a:solidFill>
                  <a:srgbClr val="003341"/>
                </a:solidFill>
                <a:latin typeface="Metropolis Light"/>
                <a:cs typeface="Poppins Ligh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6" name="Straight Connector 15">
            <a:extLst>
              <a:ext uri="{FF2B5EF4-FFF2-40B4-BE49-F238E27FC236}">
                <a16:creationId xmlns:a16="http://schemas.microsoft.com/office/drawing/2014/main" id="{694B5120-FF4E-769B-53D0-20D67BE26A3C}"/>
              </a:ext>
            </a:extLst>
          </p:cNvPr>
          <p:cNvCxnSpPr>
            <a:cxnSpLocks/>
          </p:cNvCxnSpPr>
          <p:nvPr userDrawn="1"/>
        </p:nvCxnSpPr>
        <p:spPr>
          <a:xfrm>
            <a:off x="319592" y="422597"/>
            <a:ext cx="7126237"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CF6038-A813-D273-890C-58B173850CA0}"/>
              </a:ext>
            </a:extLst>
          </p:cNvPr>
          <p:cNvCxnSpPr>
            <a:cxnSpLocks/>
          </p:cNvCxnSpPr>
          <p:nvPr userDrawn="1"/>
        </p:nvCxnSpPr>
        <p:spPr>
          <a:xfrm>
            <a:off x="340591" y="4737072"/>
            <a:ext cx="7105238" cy="8907"/>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sp>
        <p:nvSpPr>
          <p:cNvPr id="2" name="Picture Placeholder 13">
            <a:extLst>
              <a:ext uri="{FF2B5EF4-FFF2-40B4-BE49-F238E27FC236}">
                <a16:creationId xmlns:a16="http://schemas.microsoft.com/office/drawing/2014/main" id="{004F4091-E2EB-BE44-B4E7-E0DAE5149763}"/>
              </a:ext>
            </a:extLst>
          </p:cNvPr>
          <p:cNvSpPr>
            <a:spLocks noGrp="1"/>
          </p:cNvSpPr>
          <p:nvPr>
            <p:ph type="pic" sz="quarter" idx="18"/>
          </p:nvPr>
        </p:nvSpPr>
        <p:spPr>
          <a:xfrm>
            <a:off x="4235930" y="1887871"/>
            <a:ext cx="3209899" cy="1227015"/>
          </a:xfrm>
          <a:prstGeom prst="rect">
            <a:avLst/>
          </a:prstGeom>
        </p:spPr>
        <p:txBody>
          <a:bodyPr/>
          <a:lstStyle>
            <a:lvl1pPr>
              <a:defRPr b="0" i="0">
                <a:latin typeface="Poppins Light" pitchFamily="2" charset="77"/>
                <a:cs typeface="Poppins Light" pitchFamily="2" charset="77"/>
              </a:defRPr>
            </a:lvl1pPr>
          </a:lstStyle>
          <a:p>
            <a:r>
              <a:rPr lang="en-GB"/>
              <a:t>Click icon to add picture</a:t>
            </a:r>
            <a:endParaRPr lang="en-GB" dirty="0"/>
          </a:p>
        </p:txBody>
      </p:sp>
      <p:sp>
        <p:nvSpPr>
          <p:cNvPr id="4" name="Text Placeholder 2">
            <a:extLst>
              <a:ext uri="{FF2B5EF4-FFF2-40B4-BE49-F238E27FC236}">
                <a16:creationId xmlns:a16="http://schemas.microsoft.com/office/drawing/2014/main" id="{2AFD4BF4-5726-5B05-DC4E-CFB4B28AFFDA}"/>
              </a:ext>
            </a:extLst>
          </p:cNvPr>
          <p:cNvSpPr>
            <a:spLocks noGrp="1"/>
          </p:cNvSpPr>
          <p:nvPr>
            <p:ph type="body" sz="quarter" idx="19"/>
          </p:nvPr>
        </p:nvSpPr>
        <p:spPr>
          <a:xfrm>
            <a:off x="340593" y="3301767"/>
            <a:ext cx="3226952" cy="1229402"/>
          </a:xfrm>
          <a:prstGeom prst="rect">
            <a:avLst/>
          </a:prstGeom>
        </p:spPr>
        <p:txBody>
          <a:bodyPr>
            <a:normAutofit/>
          </a:bodyPr>
          <a:lstStyle>
            <a:lvl1pPr>
              <a:buClr>
                <a:schemeClr val="tx1"/>
              </a:buClr>
              <a:buSzPct val="70000"/>
              <a:defRPr sz="1400" b="0" i="0">
                <a:solidFill>
                  <a:srgbClr val="003341"/>
                </a:solidFill>
                <a:latin typeface="Metropolis Light"/>
                <a:cs typeface="Poppins Light" pitchFamily="2" charset="77"/>
              </a:defRPr>
            </a:lvl1pPr>
            <a:lvl2pPr>
              <a:buClr>
                <a:schemeClr val="tx1"/>
              </a:buClr>
              <a:buSzPct val="70000"/>
              <a:defRPr sz="1400" b="0" i="0">
                <a:solidFill>
                  <a:srgbClr val="003341"/>
                </a:solidFill>
                <a:latin typeface="Metropolis Light"/>
                <a:cs typeface="Poppins Light" pitchFamily="2" charset="77"/>
              </a:defRPr>
            </a:lvl2pPr>
            <a:lvl3pPr>
              <a:buClr>
                <a:schemeClr val="tx1"/>
              </a:buClr>
              <a:buSzPct val="70000"/>
              <a:defRPr sz="1400" b="0" i="0">
                <a:solidFill>
                  <a:srgbClr val="003341"/>
                </a:solidFill>
                <a:latin typeface="Metropolis Light"/>
                <a:cs typeface="Poppins Light" pitchFamily="2" charset="77"/>
              </a:defRPr>
            </a:lvl3pPr>
            <a:lvl4pPr>
              <a:buClr>
                <a:schemeClr val="tx1"/>
              </a:buClr>
              <a:buSzPct val="70000"/>
              <a:defRPr sz="1400" b="0" i="0">
                <a:solidFill>
                  <a:srgbClr val="003341"/>
                </a:solidFill>
                <a:latin typeface="Metropolis Light"/>
                <a:cs typeface="Poppins Light" pitchFamily="2" charset="77"/>
              </a:defRPr>
            </a:lvl4pPr>
            <a:lvl5pPr>
              <a:buClr>
                <a:schemeClr val="tx1"/>
              </a:buClr>
              <a:buSzPct val="70000"/>
              <a:defRPr sz="1400" b="0" i="0">
                <a:solidFill>
                  <a:srgbClr val="003341"/>
                </a:solidFill>
                <a:latin typeface="Metropolis Light"/>
                <a:cs typeface="Poppins Ligh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Picture Placeholder 13">
            <a:extLst>
              <a:ext uri="{FF2B5EF4-FFF2-40B4-BE49-F238E27FC236}">
                <a16:creationId xmlns:a16="http://schemas.microsoft.com/office/drawing/2014/main" id="{727695EC-8851-D686-9049-792AA51D940C}"/>
              </a:ext>
            </a:extLst>
          </p:cNvPr>
          <p:cNvSpPr>
            <a:spLocks noGrp="1"/>
          </p:cNvSpPr>
          <p:nvPr>
            <p:ph type="pic" sz="quarter" idx="20"/>
          </p:nvPr>
        </p:nvSpPr>
        <p:spPr>
          <a:xfrm>
            <a:off x="4256928" y="3358182"/>
            <a:ext cx="3209899" cy="1227015"/>
          </a:xfrm>
          <a:prstGeom prst="rect">
            <a:avLst/>
          </a:prstGeom>
        </p:spPr>
        <p:txBody>
          <a:bodyPr/>
          <a:lstStyle>
            <a:lvl1pPr>
              <a:defRPr b="0" i="0">
                <a:latin typeface="Poppins Light" pitchFamily="2" charset="77"/>
                <a:cs typeface="Poppins Light" pitchFamily="2" charset="77"/>
              </a:defRPr>
            </a:lvl1pPr>
          </a:lstStyle>
          <a:p>
            <a:r>
              <a:rPr lang="en-GB"/>
              <a:t>Click icon to add picture</a:t>
            </a:r>
            <a:endParaRPr lang="en-GB" dirty="0"/>
          </a:p>
        </p:txBody>
      </p:sp>
      <p:sp>
        <p:nvSpPr>
          <p:cNvPr id="9" name="Text Placeholder 11">
            <a:extLst>
              <a:ext uri="{FF2B5EF4-FFF2-40B4-BE49-F238E27FC236}">
                <a16:creationId xmlns:a16="http://schemas.microsoft.com/office/drawing/2014/main" id="{8DCFAF20-F0DA-D9C5-84FB-896A21369121}"/>
              </a:ext>
            </a:extLst>
          </p:cNvPr>
          <p:cNvSpPr>
            <a:spLocks noGrp="1"/>
          </p:cNvSpPr>
          <p:nvPr>
            <p:ph type="body" sz="quarter" idx="21" hasCustomPrompt="1"/>
          </p:nvPr>
        </p:nvSpPr>
        <p:spPr>
          <a:xfrm>
            <a:off x="240318" y="140885"/>
            <a:ext cx="3940625" cy="196553"/>
          </a:xfrm>
          <a:prstGeom prst="rect">
            <a:avLst/>
          </a:prstGeom>
        </p:spPr>
        <p:txBody>
          <a:bodyPr anchor="t">
            <a:normAutofit/>
          </a:bodyPr>
          <a:lstStyle>
            <a:lvl1pPr marL="0" indent="0">
              <a:buNone/>
              <a:defRPr sz="700" b="0" i="0">
                <a:solidFill>
                  <a:srgbClr val="8597A3"/>
                </a:solidFill>
                <a:latin typeface="Metropolis Light"/>
                <a:cs typeface="Poppins Light" pitchFamily="2" charset="77"/>
              </a:defRPr>
            </a:lvl1pPr>
          </a:lstStyle>
          <a:p>
            <a:pPr lvl="0"/>
            <a:fld id="{2A8C892A-B2A4-4C03-94E1-205703C7A0BE}" type="slidenum">
              <a:rPr lang="en-GB" smtClean="0"/>
              <a:t>‹#›</a:t>
            </a:fld>
            <a:r>
              <a:rPr lang="en-GB" dirty="0"/>
              <a:t> I Click to edit Master text styles</a:t>
            </a:r>
          </a:p>
        </p:txBody>
      </p:sp>
      <p:sp>
        <p:nvSpPr>
          <p:cNvPr id="15" name="TextBox 14">
            <a:extLst>
              <a:ext uri="{FF2B5EF4-FFF2-40B4-BE49-F238E27FC236}">
                <a16:creationId xmlns:a16="http://schemas.microsoft.com/office/drawing/2014/main" id="{EC77CA67-D3F6-596E-8D9D-27982D42770B}"/>
              </a:ext>
            </a:extLst>
          </p:cNvPr>
          <p:cNvSpPr txBox="1"/>
          <p:nvPr userDrawn="1"/>
        </p:nvSpPr>
        <p:spPr>
          <a:xfrm>
            <a:off x="240318" y="4888948"/>
            <a:ext cx="3261066" cy="215444"/>
          </a:xfrm>
          <a:prstGeom prst="rect">
            <a:avLst/>
          </a:prstGeom>
          <a:noFill/>
        </p:spPr>
        <p:txBody>
          <a:bodyPr wrap="square" lIns="0" tIns="0" rIns="0" bIns="0" rtlCol="0">
            <a:spAutoFit/>
          </a:bodyPr>
          <a:lstStyle/>
          <a:p>
            <a:pPr defTabSz="914378">
              <a:defRPr/>
            </a:pPr>
            <a:r>
              <a:rPr lang="en-US" sz="700" b="1" dirty="0">
                <a:solidFill>
                  <a:srgbClr val="475C6D"/>
                </a:solidFill>
                <a:latin typeface="Montserrat" pitchFamily="2" charset="77"/>
              </a:rPr>
              <a:t>Transforming patient outcomes through rapid pharmacogenetics</a:t>
            </a:r>
            <a:endParaRPr lang="en-US" sz="700" dirty="0">
              <a:solidFill>
                <a:srgbClr val="475C6D"/>
              </a:solidFill>
              <a:latin typeface="Metropolis Medium" pitchFamily="2" charset="77"/>
            </a:endParaRPr>
          </a:p>
        </p:txBody>
      </p:sp>
      <p:grpSp>
        <p:nvGrpSpPr>
          <p:cNvPr id="18" name="Group 17">
            <a:extLst>
              <a:ext uri="{FF2B5EF4-FFF2-40B4-BE49-F238E27FC236}">
                <a16:creationId xmlns:a16="http://schemas.microsoft.com/office/drawing/2014/main" id="{7B330000-08E5-5C73-1ECF-DFF23B165B8D}"/>
              </a:ext>
            </a:extLst>
          </p:cNvPr>
          <p:cNvGrpSpPr/>
          <p:nvPr userDrawn="1"/>
        </p:nvGrpSpPr>
        <p:grpSpPr>
          <a:xfrm>
            <a:off x="7644882" y="0"/>
            <a:ext cx="1499118" cy="5143500"/>
            <a:chOff x="7644882" y="0"/>
            <a:chExt cx="1499118" cy="5143500"/>
          </a:xfrm>
        </p:grpSpPr>
        <p:sp>
          <p:nvSpPr>
            <p:cNvPr id="19" name="Rectangle 18">
              <a:extLst>
                <a:ext uri="{FF2B5EF4-FFF2-40B4-BE49-F238E27FC236}">
                  <a16:creationId xmlns:a16="http://schemas.microsoft.com/office/drawing/2014/main" id="{EE9D4871-9FA1-334F-ED1F-89E65C7CEBA8}"/>
                </a:ext>
              </a:extLst>
            </p:cNvPr>
            <p:cNvSpPr/>
            <p:nvPr userDrawn="1"/>
          </p:nvSpPr>
          <p:spPr>
            <a:xfrm>
              <a:off x="7644882" y="0"/>
              <a:ext cx="1499118" cy="5143500"/>
            </a:xfrm>
            <a:prstGeom prst="rect">
              <a:avLst/>
            </a:prstGeom>
            <a:gradFill flip="none" rotWithShape="1">
              <a:gsLst>
                <a:gs pos="50000">
                  <a:srgbClr val="009BA4"/>
                </a:gs>
                <a:gs pos="0">
                  <a:srgbClr val="009BA4"/>
                </a:gs>
                <a:gs pos="100000">
                  <a:srgbClr val="003341"/>
                </a:gs>
              </a:gsLst>
              <a:path path="circle">
                <a:fillToRect l="50000" t="-80000" r="50000" b="18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 name="Picture 19" descr="A colorful lines and dots&#10;&#10;Description automatically generated">
              <a:extLst>
                <a:ext uri="{FF2B5EF4-FFF2-40B4-BE49-F238E27FC236}">
                  <a16:creationId xmlns:a16="http://schemas.microsoft.com/office/drawing/2014/main" id="{E15212F8-5644-54F8-3973-75D4E1151426}"/>
                </a:ext>
              </a:extLst>
            </p:cNvPr>
            <p:cNvPicPr>
              <a:picLocks noChangeAspect="1"/>
            </p:cNvPicPr>
            <p:nvPr userDrawn="1"/>
          </p:nvPicPr>
          <p:blipFill rotWithShape="1">
            <a:blip r:embed="rId2">
              <a:alphaModFix amt="30000"/>
            </a:blip>
            <a:srcRect l="11498" t="11057" r="58184" b="716"/>
            <a:stretch>
              <a:fillRect/>
            </a:stretch>
          </p:blipFill>
          <p:spPr>
            <a:xfrm>
              <a:off x="7644882" y="239161"/>
              <a:ext cx="1499118" cy="4362760"/>
            </a:xfrm>
            <a:prstGeom prst="rect">
              <a:avLst/>
            </a:prstGeom>
            <a:effectLst>
              <a:outerShdw blurRad="50800" dist="50800" dir="5400000" sx="1000" sy="1000" algn="ctr" rotWithShape="0">
                <a:srgbClr val="000000"/>
              </a:outerShdw>
              <a:reflection endPos="0" dist="50800" dir="5400000" sy="-100000" algn="bl" rotWithShape="0"/>
            </a:effectLst>
          </p:spPr>
        </p:pic>
        <p:pic>
          <p:nvPicPr>
            <p:cNvPr id="21" name="Picture 20" descr="A white logo on a black background&#10;&#10;Description automatically generated">
              <a:extLst>
                <a:ext uri="{FF2B5EF4-FFF2-40B4-BE49-F238E27FC236}">
                  <a16:creationId xmlns:a16="http://schemas.microsoft.com/office/drawing/2014/main" id="{E1B885D1-C06C-9C05-2A56-C802A98FD877}"/>
                </a:ext>
              </a:extLst>
            </p:cNvPr>
            <p:cNvPicPr>
              <a:picLocks noChangeAspect="1"/>
            </p:cNvPicPr>
            <p:nvPr userDrawn="1"/>
          </p:nvPicPr>
          <p:blipFill>
            <a:blip r:embed="rId3"/>
            <a:stretch>
              <a:fillRect/>
            </a:stretch>
          </p:blipFill>
          <p:spPr>
            <a:xfrm>
              <a:off x="8061240" y="239161"/>
              <a:ext cx="666401" cy="555778"/>
            </a:xfrm>
            <a:prstGeom prst="rect">
              <a:avLst/>
            </a:prstGeom>
          </p:spPr>
        </p:pic>
        <p:pic>
          <p:nvPicPr>
            <p:cNvPr id="23" name="Picture 22">
              <a:extLst>
                <a:ext uri="{FF2B5EF4-FFF2-40B4-BE49-F238E27FC236}">
                  <a16:creationId xmlns:a16="http://schemas.microsoft.com/office/drawing/2014/main" id="{8AE3A0B6-04D5-8B68-304C-C66479136F25}"/>
                </a:ext>
              </a:extLst>
            </p:cNvPr>
            <p:cNvPicPr>
              <a:picLocks noChangeAspect="1"/>
            </p:cNvPicPr>
            <p:nvPr userDrawn="1"/>
          </p:nvPicPr>
          <p:blipFill>
            <a:blip r:embed="rId4"/>
            <a:srcRect/>
            <a:stretch/>
          </p:blipFill>
          <p:spPr>
            <a:xfrm>
              <a:off x="7867230" y="4658332"/>
              <a:ext cx="1054422" cy="175294"/>
            </a:xfrm>
            <a:prstGeom prst="rect">
              <a:avLst/>
            </a:prstGeom>
          </p:spPr>
        </p:pic>
      </p:grpSp>
    </p:spTree>
    <p:extLst>
      <p:ext uri="{BB962C8B-B14F-4D97-AF65-F5344CB8AC3E}">
        <p14:creationId xmlns:p14="http://schemas.microsoft.com/office/powerpoint/2010/main" val="2246918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A2AAEDB3-A485-1741-A3EA-242E68BEBF30}"/>
              </a:ext>
            </a:extLst>
          </p:cNvPr>
          <p:cNvSpPr>
            <a:spLocks noGrp="1"/>
          </p:cNvSpPr>
          <p:nvPr>
            <p:ph type="title"/>
          </p:nvPr>
        </p:nvSpPr>
        <p:spPr>
          <a:xfrm>
            <a:off x="628651" y="273844"/>
            <a:ext cx="7886700" cy="994172"/>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9" name="Text Placeholder 8">
            <a:extLst>
              <a:ext uri="{FF2B5EF4-FFF2-40B4-BE49-F238E27FC236}">
                <a16:creationId xmlns:a16="http://schemas.microsoft.com/office/drawing/2014/main" id="{3F964A42-6CBA-DE4E-8D18-C441E36689B4}"/>
              </a:ext>
            </a:extLst>
          </p:cNvPr>
          <p:cNvSpPr>
            <a:spLocks noGrp="1"/>
          </p:cNvSpPr>
          <p:nvPr>
            <p:ph type="body" idx="1"/>
          </p:nvPr>
        </p:nvSpPr>
        <p:spPr>
          <a:xfrm>
            <a:off x="628651" y="1369218"/>
            <a:ext cx="7886700" cy="326350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0727405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44" r:id="rId4"/>
    <p:sldLayoutId id="2147483741" r:id="rId5"/>
    <p:sldLayoutId id="2147483809" r:id="rId6"/>
    <p:sldLayoutId id="2147483730" r:id="rId7"/>
    <p:sldLayoutId id="2147483736" r:id="rId8"/>
    <p:sldLayoutId id="2147483747" r:id="rId9"/>
    <p:sldLayoutId id="2147483748" r:id="rId10"/>
    <p:sldLayoutId id="2147483707" r:id="rId11"/>
    <p:sldLayoutId id="2147483746" r:id="rId12"/>
    <p:sldLayoutId id="2147483697" r:id="rId13"/>
    <p:sldLayoutId id="2147483743" r:id="rId14"/>
    <p:sldLayoutId id="2147483745" r:id="rId15"/>
    <p:sldLayoutId id="2147483704" r:id="rId16"/>
    <p:sldLayoutId id="2147483742" r:id="rId17"/>
    <p:sldLayoutId id="2147483731" r:id="rId18"/>
    <p:sldLayoutId id="2147483810" r:id="rId19"/>
    <p:sldLayoutId id="2147483811" r:id="rId20"/>
    <p:sldLayoutId id="2147483830" r:id="rId21"/>
    <p:sldLayoutId id="2147483831" r:id="rId22"/>
  </p:sldLayoutIdLst>
  <p:txStyles>
    <p:titleStyle>
      <a:lvl1pPr algn="l" defTabSz="514350" rtl="0" eaLnBrk="1" latinLnBrk="0" hangingPunct="1">
        <a:lnSpc>
          <a:spcPct val="90000"/>
        </a:lnSpc>
        <a:spcBef>
          <a:spcPct val="0"/>
        </a:spcBef>
        <a:buNone/>
        <a:defRPr sz="3200" b="1" kern="1200">
          <a:solidFill>
            <a:srgbClr val="003341"/>
          </a:solidFill>
          <a:latin typeface="Montserrat" panose="00000500000000000000" pitchFamily="2" charset="0"/>
          <a:ea typeface="+mj-ea"/>
          <a:cs typeface="Poppins" pitchFamily="2" charset="77"/>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400" b="0" i="0" kern="1200">
          <a:solidFill>
            <a:srgbClr val="003341"/>
          </a:solidFill>
          <a:latin typeface="Metropolis Light"/>
          <a:ea typeface="+mn-ea"/>
          <a:cs typeface="Poppins Light" pitchFamily="2" charset="77"/>
        </a:defRPr>
      </a:lvl1pPr>
      <a:lvl2pPr marL="385763"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2pPr>
      <a:lvl3pPr marL="642938"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3pPr>
      <a:lvl4pPr marL="900113"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4pPr>
      <a:lvl5pPr marL="1157288" indent="-128588" algn="l" defTabSz="514350" rtl="0" eaLnBrk="1" latinLnBrk="0" hangingPunct="1">
        <a:lnSpc>
          <a:spcPct val="90000"/>
        </a:lnSpc>
        <a:spcBef>
          <a:spcPts val="281"/>
        </a:spcBef>
        <a:buFont typeface="Arial" panose="020B0604020202020204" pitchFamily="34" charset="0"/>
        <a:buChar char="•"/>
        <a:defRPr sz="1400" b="0" i="0" kern="1200">
          <a:solidFill>
            <a:srgbClr val="003341"/>
          </a:solidFill>
          <a:latin typeface="Metropolis Light"/>
          <a:ea typeface="+mn-ea"/>
          <a:cs typeface="Poppins Light" pitchFamily="2" charset="77"/>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1.xml"/><Relationship Id="rId1" Type="http://schemas.openxmlformats.org/officeDocument/2006/relationships/video" Target="https://www.youtube.com/embed/KKHNxIe5jsc?feature=oembed" TargetMode="External"/><Relationship Id="rId6" Type="http://schemas.openxmlformats.org/officeDocument/2006/relationships/image" Target="../media/image56.jpeg"/><Relationship Id="rId5" Type="http://schemas.openxmlformats.org/officeDocument/2006/relationships/image" Target="../media/image5.png"/><Relationship Id="rId4" Type="http://schemas.openxmlformats.org/officeDocument/2006/relationships/hyperlink" Target="https://www.youtube.com/watch?v=KKHNxIe5jsc"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8.jp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E0B5A6-FEE7-EC5E-9436-9C1143EF8C42}"/>
              </a:ext>
            </a:extLst>
          </p:cNvPr>
          <p:cNvSpPr>
            <a:spLocks noGrp="1"/>
          </p:cNvSpPr>
          <p:nvPr>
            <p:ph type="body" sz="quarter" idx="13"/>
          </p:nvPr>
        </p:nvSpPr>
        <p:spPr/>
        <p:txBody>
          <a:bodyPr>
            <a:noAutofit/>
          </a:bodyPr>
          <a:lstStyle/>
          <a:p>
            <a:pPr algn="r"/>
            <a:r>
              <a:rPr lang="en-GB" sz="2800" dirty="0" err="1"/>
              <a:t>Genedrive</a:t>
            </a:r>
            <a:r>
              <a:rPr lang="en-GB" sz="2800" dirty="0">
                <a:latin typeface="Arial" panose="020B0604020202020204" pitchFamily="34" charset="0"/>
                <a:cs typeface="Arial" panose="020B0604020202020204" pitchFamily="34" charset="0"/>
              </a:rPr>
              <a:t>®</a:t>
            </a:r>
            <a:r>
              <a:rPr lang="en-GB" sz="2800" dirty="0"/>
              <a:t> MT-RNR1</a:t>
            </a:r>
          </a:p>
        </p:txBody>
      </p:sp>
      <p:sp>
        <p:nvSpPr>
          <p:cNvPr id="3" name="Text Placeholder 2">
            <a:extLst>
              <a:ext uri="{FF2B5EF4-FFF2-40B4-BE49-F238E27FC236}">
                <a16:creationId xmlns:a16="http://schemas.microsoft.com/office/drawing/2014/main" id="{28BF544C-A7FE-1CA1-926E-1990395E9FEF}"/>
              </a:ext>
            </a:extLst>
          </p:cNvPr>
          <p:cNvSpPr>
            <a:spLocks noGrp="1"/>
          </p:cNvSpPr>
          <p:nvPr>
            <p:ph type="body" sz="quarter" idx="14"/>
          </p:nvPr>
        </p:nvSpPr>
        <p:spPr>
          <a:xfrm>
            <a:off x="4571999" y="2757513"/>
            <a:ext cx="4428111" cy="669687"/>
          </a:xfrm>
        </p:spPr>
        <p:txBody>
          <a:bodyPr>
            <a:normAutofit lnSpcReduction="10000"/>
          </a:bodyPr>
          <a:lstStyle/>
          <a:p>
            <a:pPr algn="r"/>
            <a:r>
              <a:rPr lang="en-GB" dirty="0"/>
              <a:t>How to perform a patient test</a:t>
            </a:r>
          </a:p>
          <a:p>
            <a:pPr algn="r"/>
            <a:r>
              <a:rPr lang="en-GB" dirty="0"/>
              <a:t>GPM-162</a:t>
            </a:r>
          </a:p>
        </p:txBody>
      </p:sp>
    </p:spTree>
    <p:extLst>
      <p:ext uri="{BB962C8B-B14F-4D97-AF65-F5344CB8AC3E}">
        <p14:creationId xmlns:p14="http://schemas.microsoft.com/office/powerpoint/2010/main" val="2868249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635D5B03-A48F-4EC8-9BA5-DB573E86EBF6}" type="slidenum">
              <a:rPr lang="en-US" sz="700" b="1" smtClean="0">
                <a:solidFill>
                  <a:srgbClr val="475C6D"/>
                </a:solidFill>
                <a:latin typeface="Montserrat"/>
              </a:rPr>
              <a:t>10</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C8E280-8455-6A48-59E2-2886FB6FA436}"/>
              </a:ext>
            </a:extLst>
          </p:cNvPr>
          <p:cNvSpPr txBox="1"/>
          <p:nvPr/>
        </p:nvSpPr>
        <p:spPr>
          <a:xfrm>
            <a:off x="279710" y="1156578"/>
            <a:ext cx="6802029" cy="230832"/>
          </a:xfrm>
          <a:prstGeom prst="rect">
            <a:avLst/>
          </a:prstGeom>
          <a:noFill/>
        </p:spPr>
        <p:txBody>
          <a:bodyPr wrap="square" lIns="0" tIns="0" rIns="0" bIns="0" rtlCol="0" anchor="t">
            <a:spAutoFit/>
          </a:bodyPr>
          <a:lstStyle/>
          <a:p>
            <a:pPr defTabSz="685800">
              <a:defRPr/>
            </a:pPr>
            <a:r>
              <a:rPr lang="en-US" sz="1500" dirty="0">
                <a:solidFill>
                  <a:srgbClr val="8597A3"/>
                </a:solidFill>
                <a:latin typeface="Montserrat" panose="00000500000000000000" pitchFamily="2" charset="0"/>
                <a:cs typeface="Calibri" panose="020F0502020204030204" pitchFamily="34" charset="0"/>
              </a:rPr>
              <a:t>Transfer of Specimen​</a:t>
            </a:r>
          </a:p>
        </p:txBody>
      </p:sp>
      <p:sp>
        <p:nvSpPr>
          <p:cNvPr id="6" name="TextBox 5">
            <a:extLst>
              <a:ext uri="{FF2B5EF4-FFF2-40B4-BE49-F238E27FC236}">
                <a16:creationId xmlns:a16="http://schemas.microsoft.com/office/drawing/2014/main" id="{F057A2ED-4D04-9BD5-63A7-192824F9F5AA}"/>
              </a:ext>
            </a:extLst>
          </p:cNvPr>
          <p:cNvSpPr txBox="1"/>
          <p:nvPr/>
        </p:nvSpPr>
        <p:spPr>
          <a:xfrm>
            <a:off x="222754" y="1640818"/>
            <a:ext cx="5398541" cy="2785378"/>
          </a:xfrm>
          <a:prstGeom prst="rect">
            <a:avLst/>
          </a:prstGeom>
          <a:noFill/>
        </p:spPr>
        <p:txBody>
          <a:bodyPr wrap="square">
            <a:spAutoFit/>
          </a:bodyPr>
          <a:lstStyle/>
          <a:p>
            <a:pPr marL="8792" defTabSz="685800">
              <a:spcBef>
                <a:spcPts val="810"/>
              </a:spcBef>
              <a:tabLst>
                <a:tab pos="245751" algn="l"/>
              </a:tabLst>
            </a:pPr>
            <a:r>
              <a:rPr lang="en-US" sz="1600" b="1" spc="-4" dirty="0">
                <a:solidFill>
                  <a:srgbClr val="009BA4"/>
                </a:solidFill>
                <a:latin typeface="Metropolis Light"/>
                <a:cs typeface="Calibri" panose="020F0502020204030204" pitchFamily="34" charset="0"/>
              </a:rPr>
              <a:t>Step 7 – Withdraw the sample</a:t>
            </a:r>
          </a:p>
          <a:p>
            <a:pPr marL="8792" defTabSz="685800">
              <a:spcBef>
                <a:spcPts val="810"/>
              </a:spcBef>
              <a:tabLst>
                <a:tab pos="245751" algn="l"/>
              </a:tabLst>
            </a:pPr>
            <a:r>
              <a:rPr lang="en-US" sz="1200" dirty="0">
                <a:solidFill>
                  <a:srgbClr val="003341"/>
                </a:solidFill>
                <a:latin typeface="Metropolis Light"/>
                <a:cs typeface="Calibri" panose="020F0502020204030204" pitchFamily="34" charset="0"/>
              </a:rPr>
              <a:t>Prior to using the </a:t>
            </a:r>
            <a:r>
              <a:rPr lang="en-US" sz="1200" dirty="0" err="1">
                <a:solidFill>
                  <a:srgbClr val="003341"/>
                </a:solidFill>
                <a:latin typeface="Metropolis Light"/>
                <a:cs typeface="Calibri" panose="020F0502020204030204" pitchFamily="34" charset="0"/>
              </a:rPr>
              <a:t>minivette</a:t>
            </a:r>
            <a:r>
              <a:rPr lang="en-US" sz="1200" dirty="0">
                <a:solidFill>
                  <a:srgbClr val="003341"/>
                </a:solidFill>
                <a:latin typeface="Metropolis Light"/>
                <a:cs typeface="Calibri" panose="020F0502020204030204" pitchFamily="34" charset="0"/>
              </a:rPr>
              <a:t> ensure that the piston is not pushed down. </a:t>
            </a:r>
          </a:p>
          <a:p>
            <a:pPr marL="8792" defTabSz="685800">
              <a:spcBef>
                <a:spcPts val="810"/>
              </a:spcBef>
              <a:tabLst>
                <a:tab pos="245751" algn="l"/>
              </a:tabLst>
            </a:pPr>
            <a:r>
              <a:rPr lang="en-US" sz="1200" dirty="0">
                <a:solidFill>
                  <a:srgbClr val="003341"/>
                </a:solidFill>
                <a:latin typeface="Metropolis Light"/>
                <a:cs typeface="Calibri" panose="020F0502020204030204" pitchFamily="34" charset="0"/>
              </a:rPr>
              <a:t>Hold the Minivette in a horizontal, slightly declined position, under the wings. The air ventilation hole at the end of the piston should not be covered. </a:t>
            </a:r>
          </a:p>
          <a:p>
            <a:pPr marL="8792" defTabSz="685800">
              <a:spcBef>
                <a:spcPts val="810"/>
              </a:spcBef>
              <a:tabLst>
                <a:tab pos="245751" algn="l"/>
              </a:tabLst>
            </a:pPr>
            <a:r>
              <a:rPr lang="en-US" sz="1200" dirty="0">
                <a:solidFill>
                  <a:srgbClr val="003341"/>
                </a:solidFill>
                <a:latin typeface="Metropolis Light"/>
                <a:cs typeface="Calibri" panose="020F0502020204030204" pitchFamily="34" charset="0"/>
              </a:rPr>
              <a:t>Collect the sample using capillary action, by placing the Minivette under the surface of the sample</a:t>
            </a:r>
          </a:p>
          <a:p>
            <a:pPr marL="8792" defTabSz="685800">
              <a:spcBef>
                <a:spcPts val="810"/>
              </a:spcBef>
              <a:tabLst>
                <a:tab pos="245751" algn="l"/>
              </a:tabLst>
            </a:pPr>
            <a:r>
              <a:rPr lang="en-US" sz="1200" dirty="0">
                <a:solidFill>
                  <a:srgbClr val="003341"/>
                </a:solidFill>
                <a:latin typeface="Metropolis Light"/>
                <a:cs typeface="Calibri" panose="020F0502020204030204" pitchFamily="34" charset="0"/>
              </a:rPr>
              <a:t>Observe the Minivette carefully during collection, to ensure the liquid fills up to the filter at the other end of the capillary tip. </a:t>
            </a:r>
          </a:p>
          <a:p>
            <a:pPr marL="8792" defTabSz="685800">
              <a:spcBef>
                <a:spcPts val="810"/>
              </a:spcBef>
              <a:tabLst>
                <a:tab pos="245751" algn="l"/>
              </a:tabLst>
            </a:pPr>
            <a:r>
              <a:rPr lang="en-US" sz="1200" dirty="0">
                <a:solidFill>
                  <a:srgbClr val="003341"/>
                </a:solidFill>
                <a:latin typeface="Metropolis Light"/>
                <a:cs typeface="Calibri" panose="020F0502020204030204" pitchFamily="34" charset="0"/>
              </a:rPr>
              <a:t>Under/over fill of sample can lead to performance differences of the test. </a:t>
            </a:r>
          </a:p>
          <a:p>
            <a:pPr marL="8792" defTabSz="685800">
              <a:spcBef>
                <a:spcPts val="810"/>
              </a:spcBef>
              <a:tabLst>
                <a:tab pos="245751" algn="l"/>
              </a:tabLst>
            </a:pPr>
            <a:r>
              <a:rPr lang="en-US" sz="1200" dirty="0">
                <a:solidFill>
                  <a:srgbClr val="003341"/>
                </a:solidFill>
                <a:latin typeface="Metropolis Light"/>
                <a:cs typeface="Calibri" panose="020F0502020204030204" pitchFamily="34" charset="0"/>
              </a:rPr>
              <a:t>Ensure any excess liquid present is removed by wiping the tip of the Minivette on the edge of the sample collection tube when removing.</a:t>
            </a:r>
          </a:p>
        </p:txBody>
      </p:sp>
      <p:pic>
        <p:nvPicPr>
          <p:cNvPr id="5" name="Picture 4">
            <a:extLst>
              <a:ext uri="{FF2B5EF4-FFF2-40B4-BE49-F238E27FC236}">
                <a16:creationId xmlns:a16="http://schemas.microsoft.com/office/drawing/2014/main" id="{E4F53DF2-C7F6-0469-3CB4-8EAEB166FF3E}"/>
              </a:ext>
            </a:extLst>
          </p:cNvPr>
          <p:cNvPicPr>
            <a:picLocks noChangeAspect="1"/>
          </p:cNvPicPr>
          <p:nvPr/>
        </p:nvPicPr>
        <p:blipFill>
          <a:blip r:embed="rId3"/>
          <a:stretch>
            <a:fillRect/>
          </a:stretch>
        </p:blipFill>
        <p:spPr>
          <a:xfrm>
            <a:off x="5645101" y="2934368"/>
            <a:ext cx="1958395" cy="1787927"/>
          </a:xfrm>
          <a:prstGeom prst="rect">
            <a:avLst/>
          </a:prstGeom>
        </p:spPr>
      </p:pic>
      <p:pic>
        <p:nvPicPr>
          <p:cNvPr id="2050" name="Picture 2" descr="A pair of hands wearing blue gloves holding a syringe&#10;&#10;Description automatically generated">
            <a:extLst>
              <a:ext uri="{FF2B5EF4-FFF2-40B4-BE49-F238E27FC236}">
                <a16:creationId xmlns:a16="http://schemas.microsoft.com/office/drawing/2014/main" id="{07624D04-4421-03F8-A9DD-4F30804B31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70" t="23193" r="7480" b="22111"/>
          <a:stretch/>
        </p:blipFill>
        <p:spPr bwMode="auto">
          <a:xfrm>
            <a:off x="5763719" y="1156578"/>
            <a:ext cx="1769301" cy="15297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FA72FAF-1D31-A78F-6CE5-3C1970447C13}"/>
              </a:ext>
            </a:extLst>
          </p:cNvPr>
          <p:cNvSpPr txBox="1"/>
          <p:nvPr/>
        </p:nvSpPr>
        <p:spPr>
          <a:xfrm>
            <a:off x="222754" y="556824"/>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spTree>
    <p:extLst>
      <p:ext uri="{BB962C8B-B14F-4D97-AF65-F5344CB8AC3E}">
        <p14:creationId xmlns:p14="http://schemas.microsoft.com/office/powerpoint/2010/main" val="811854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6723A7DC-57B0-4E01-9645-98F156717E28}" type="slidenum">
              <a:rPr lang="en-US" sz="700" b="1" smtClean="0">
                <a:solidFill>
                  <a:srgbClr val="475C6D"/>
                </a:solidFill>
                <a:latin typeface="Montserrat"/>
              </a:rPr>
              <a:t>11</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C8E280-8455-6A48-59E2-2886FB6FA436}"/>
              </a:ext>
            </a:extLst>
          </p:cNvPr>
          <p:cNvSpPr txBox="1"/>
          <p:nvPr/>
        </p:nvSpPr>
        <p:spPr>
          <a:xfrm>
            <a:off x="260725" y="1155959"/>
            <a:ext cx="6802029" cy="230832"/>
          </a:xfrm>
          <a:prstGeom prst="rect">
            <a:avLst/>
          </a:prstGeom>
          <a:noFill/>
        </p:spPr>
        <p:txBody>
          <a:bodyPr wrap="square" lIns="0" tIns="0" rIns="0" bIns="0" rtlCol="0" anchor="t">
            <a:spAutoFit/>
          </a:bodyPr>
          <a:lstStyle/>
          <a:p>
            <a:pPr defTabSz="685800">
              <a:defRPr/>
            </a:pPr>
            <a:r>
              <a:rPr lang="en-US" sz="1500" dirty="0">
                <a:solidFill>
                  <a:srgbClr val="8597A3"/>
                </a:solidFill>
                <a:latin typeface="Montserrat" panose="00000500000000000000" pitchFamily="2" charset="0"/>
                <a:cs typeface="Calibri" panose="020F0502020204030204" pitchFamily="34" charset="0"/>
              </a:rPr>
              <a:t>Transfer of Specimen​</a:t>
            </a:r>
          </a:p>
        </p:txBody>
      </p:sp>
      <p:sp>
        <p:nvSpPr>
          <p:cNvPr id="6" name="TextBox 5">
            <a:extLst>
              <a:ext uri="{FF2B5EF4-FFF2-40B4-BE49-F238E27FC236}">
                <a16:creationId xmlns:a16="http://schemas.microsoft.com/office/drawing/2014/main" id="{F057A2ED-4D04-9BD5-63A7-192824F9F5AA}"/>
              </a:ext>
            </a:extLst>
          </p:cNvPr>
          <p:cNvSpPr txBox="1"/>
          <p:nvPr/>
        </p:nvSpPr>
        <p:spPr>
          <a:xfrm>
            <a:off x="241739" y="1625888"/>
            <a:ext cx="5049789" cy="1846659"/>
          </a:xfrm>
          <a:prstGeom prst="rect">
            <a:avLst/>
          </a:prstGeom>
          <a:noFill/>
        </p:spPr>
        <p:txBody>
          <a:bodyPr wrap="square" lIns="91440" tIns="45720" rIns="91440" bIns="45720" anchor="t">
            <a:spAutoFit/>
          </a:bodyPr>
          <a:lstStyle/>
          <a:p>
            <a:pPr defTabSz="685800"/>
            <a:r>
              <a:rPr lang="en-US" sz="1600" b="1" dirty="0">
                <a:solidFill>
                  <a:srgbClr val="009BA4"/>
                </a:solidFill>
                <a:latin typeface="Metropolis Light"/>
                <a:cs typeface="Calibri"/>
              </a:rPr>
              <a:t>Step 8 – Dispense the sample</a:t>
            </a:r>
            <a:endParaRPr lang="en-US" sz="1600" b="1" dirty="0">
              <a:solidFill>
                <a:srgbClr val="009BA4"/>
              </a:solidFill>
              <a:latin typeface="Metropolis Light"/>
              <a:cs typeface="Calibri" panose="020F0502020204030204" pitchFamily="34" charset="0"/>
            </a:endParaRPr>
          </a:p>
          <a:p>
            <a:pPr defTabSz="685800"/>
            <a:endParaRPr lang="en-US" sz="1400" b="1" dirty="0">
              <a:solidFill>
                <a:srgbClr val="003341"/>
              </a:solidFill>
              <a:latin typeface="Metropolis Light"/>
              <a:cs typeface="Calibri" panose="020F0502020204030204" pitchFamily="34" charset="0"/>
            </a:endParaRPr>
          </a:p>
          <a:p>
            <a:pPr defTabSz="685800"/>
            <a:r>
              <a:rPr lang="en-US" sz="1400" dirty="0">
                <a:solidFill>
                  <a:srgbClr val="003341"/>
                </a:solidFill>
                <a:latin typeface="Metropolis Light"/>
                <a:cs typeface="Calibri" panose="020F0502020204030204" pitchFamily="34" charset="0"/>
              </a:rPr>
              <a:t>Immediately dispense the sample into the middle channel only of the assay cartridge by slowly pressing down the piston on the Minivette.</a:t>
            </a:r>
          </a:p>
          <a:p>
            <a:pPr defTabSz="685800"/>
            <a:endParaRPr lang="en-US" sz="1400" dirty="0">
              <a:solidFill>
                <a:srgbClr val="003341"/>
              </a:solidFill>
              <a:latin typeface="Metropolis Light"/>
              <a:cs typeface="Calibri" panose="020F0502020204030204" pitchFamily="34" charset="0"/>
            </a:endParaRPr>
          </a:p>
          <a:p>
            <a:pPr defTabSz="685800"/>
            <a:r>
              <a:rPr lang="en-US" sz="1400" dirty="0">
                <a:solidFill>
                  <a:srgbClr val="003341"/>
                </a:solidFill>
                <a:latin typeface="Metropolis Light"/>
                <a:cs typeface="Calibri" panose="020F0502020204030204" pitchFamily="34" charset="0"/>
              </a:rPr>
              <a:t>Replace the screw cap on the sample collection tube. Discard the Minivette – the Minivette is single use only, do not refill.</a:t>
            </a:r>
          </a:p>
        </p:txBody>
      </p:sp>
      <p:pic>
        <p:nvPicPr>
          <p:cNvPr id="3074" name="Picture 2" descr="A person holding a device with a needle&#10;&#10;Description automatically generated">
            <a:extLst>
              <a:ext uri="{FF2B5EF4-FFF2-40B4-BE49-F238E27FC236}">
                <a16:creationId xmlns:a16="http://schemas.microsoft.com/office/drawing/2014/main" id="{6773533E-3553-FE27-C79F-987E69942B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530"/>
          <a:stretch/>
        </p:blipFill>
        <p:spPr bwMode="auto">
          <a:xfrm>
            <a:off x="5618730" y="696997"/>
            <a:ext cx="1941587" cy="18760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close-up of hands holding a device&#10;&#10;Description automatically generated">
            <a:extLst>
              <a:ext uri="{FF2B5EF4-FFF2-40B4-BE49-F238E27FC236}">
                <a16:creationId xmlns:a16="http://schemas.microsoft.com/office/drawing/2014/main" id="{01A13227-81FC-1B04-B030-05F3110DB0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96" t="11127" r="9657" b="11750"/>
          <a:stretch/>
        </p:blipFill>
        <p:spPr bwMode="auto">
          <a:xfrm>
            <a:off x="5556419" y="2971840"/>
            <a:ext cx="2003898" cy="16933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B71A5F-E211-650C-0ABF-1B971ED7061A}"/>
              </a:ext>
            </a:extLst>
          </p:cNvPr>
          <p:cNvSpPr txBox="1"/>
          <p:nvPr/>
        </p:nvSpPr>
        <p:spPr>
          <a:xfrm>
            <a:off x="222754" y="556824"/>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spTree>
    <p:extLst>
      <p:ext uri="{BB962C8B-B14F-4D97-AF65-F5344CB8AC3E}">
        <p14:creationId xmlns:p14="http://schemas.microsoft.com/office/powerpoint/2010/main" val="81758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222754" y="544458"/>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795DF269-D953-4F84-A78F-4E02182CB319}" type="slidenum">
              <a:rPr lang="en-US" sz="700" b="1" smtClean="0">
                <a:solidFill>
                  <a:srgbClr val="475C6D"/>
                </a:solidFill>
                <a:latin typeface="Montserrat"/>
              </a:rPr>
              <a:t>12</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7" name="Straight Connector 16">
            <a:extLst>
              <a:ext uri="{FF2B5EF4-FFF2-40B4-BE49-F238E27FC236}">
                <a16:creationId xmlns:a16="http://schemas.microsoft.com/office/drawing/2014/main" id="{4C7AC69B-F047-F8C9-842F-055A6BB5C6D9}"/>
              </a:ext>
            </a:extLst>
          </p:cNvPr>
          <p:cNvCxnSpPr>
            <a:cxnSpLocks/>
          </p:cNvCxnSpPr>
          <p:nvPr/>
        </p:nvCxnSpPr>
        <p:spPr>
          <a:xfrm>
            <a:off x="241739" y="4792355"/>
            <a:ext cx="6840000"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C8E280-8455-6A48-59E2-2886FB6FA436}"/>
              </a:ext>
            </a:extLst>
          </p:cNvPr>
          <p:cNvSpPr txBox="1"/>
          <p:nvPr/>
        </p:nvSpPr>
        <p:spPr>
          <a:xfrm>
            <a:off x="241739" y="1174324"/>
            <a:ext cx="6802029" cy="230832"/>
          </a:xfrm>
          <a:prstGeom prst="rect">
            <a:avLst/>
          </a:prstGeom>
          <a:noFill/>
        </p:spPr>
        <p:txBody>
          <a:bodyPr wrap="square" lIns="0" tIns="0" rIns="0" bIns="0" rtlCol="0" anchor="t">
            <a:spAutoFit/>
          </a:bodyPr>
          <a:lstStyle/>
          <a:p>
            <a:pPr defTabSz="685800">
              <a:defRPr/>
            </a:pPr>
            <a:r>
              <a:rPr lang="en-US" sz="1500" dirty="0">
                <a:solidFill>
                  <a:srgbClr val="8597A3"/>
                </a:solidFill>
                <a:latin typeface="Montserrat" panose="00000500000000000000" pitchFamily="2" charset="0"/>
                <a:cs typeface="Calibri" panose="020F0502020204030204" pitchFamily="34" charset="0"/>
              </a:rPr>
              <a:t>Transfer of sample​</a:t>
            </a:r>
          </a:p>
        </p:txBody>
      </p:sp>
      <p:sp>
        <p:nvSpPr>
          <p:cNvPr id="6" name="TextBox 5">
            <a:extLst>
              <a:ext uri="{FF2B5EF4-FFF2-40B4-BE49-F238E27FC236}">
                <a16:creationId xmlns:a16="http://schemas.microsoft.com/office/drawing/2014/main" id="{F057A2ED-4D04-9BD5-63A7-192824F9F5AA}"/>
              </a:ext>
            </a:extLst>
          </p:cNvPr>
          <p:cNvSpPr txBox="1"/>
          <p:nvPr/>
        </p:nvSpPr>
        <p:spPr>
          <a:xfrm>
            <a:off x="241739" y="1563026"/>
            <a:ext cx="4099149" cy="3247043"/>
          </a:xfrm>
          <a:prstGeom prst="rect">
            <a:avLst/>
          </a:prstGeom>
          <a:noFill/>
        </p:spPr>
        <p:txBody>
          <a:bodyPr wrap="square" lIns="91440" tIns="45720" rIns="91440" bIns="45720" anchor="t">
            <a:spAutoFit/>
          </a:bodyPr>
          <a:lstStyle/>
          <a:p>
            <a:pPr defTabSz="685800">
              <a:defRPr/>
            </a:pPr>
            <a:r>
              <a:rPr lang="en-US" sz="1600" b="1" dirty="0">
                <a:solidFill>
                  <a:srgbClr val="009BA4"/>
                </a:solidFill>
                <a:latin typeface="Metropolis Light"/>
                <a:cs typeface="Calibri"/>
              </a:rPr>
              <a:t>Step 9 – Cartridge closure</a:t>
            </a:r>
          </a:p>
          <a:p>
            <a:pPr defTabSz="685800">
              <a:defRPr/>
            </a:pPr>
            <a:endParaRPr lang="en-US" sz="1350" dirty="0">
              <a:solidFill>
                <a:srgbClr val="425563"/>
              </a:solidFill>
              <a:latin typeface="Metropolis Light"/>
              <a:cs typeface="Calibri" panose="020F0502020204030204" pitchFamily="34" charset="0"/>
            </a:endParaRPr>
          </a:p>
          <a:p>
            <a:pPr defTabSz="685800" fontAlgn="base"/>
            <a:r>
              <a:rPr lang="en-GB" sz="1350" dirty="0">
                <a:solidFill>
                  <a:srgbClr val="003341"/>
                </a:solidFill>
                <a:latin typeface="Metropolis Light"/>
                <a:cs typeface="Calibri" panose="020F0502020204030204" pitchFamily="34" charset="0"/>
              </a:rPr>
              <a:t>Close the cartridge lid and depress the plunger to ensure the assay cartridge protrudes through the end of the cartridge lid</a:t>
            </a:r>
            <a:r>
              <a:rPr lang="en-US" sz="1350" dirty="0">
                <a:solidFill>
                  <a:srgbClr val="003341"/>
                </a:solidFill>
                <a:latin typeface="Metropolis Light"/>
                <a:cs typeface="Calibri" panose="020F0502020204030204" pitchFamily="34" charset="0"/>
              </a:rPr>
              <a:t>​ (9A, 9B).</a:t>
            </a:r>
          </a:p>
          <a:p>
            <a:pPr defTabSz="685800" fontAlgn="base"/>
            <a:endParaRPr lang="en-US" sz="1350" dirty="0">
              <a:solidFill>
                <a:srgbClr val="003341"/>
              </a:solidFill>
              <a:latin typeface="Metropolis Light"/>
              <a:cs typeface="Calibri" panose="020F0502020204030204" pitchFamily="34" charset="0"/>
            </a:endParaRPr>
          </a:p>
          <a:p>
            <a:pPr defTabSz="685800" fontAlgn="base"/>
            <a:r>
              <a:rPr lang="en-GB" sz="1350" dirty="0">
                <a:solidFill>
                  <a:srgbClr val="003341"/>
                </a:solidFill>
                <a:latin typeface="Metropolis Light"/>
                <a:cs typeface="Calibri" panose="020F0502020204030204" pitchFamily="34" charset="0"/>
              </a:rPr>
              <a:t>Squeeze tightly until a ‘click’ is heard, ensuring the clips at each side are fully engaged to ensure complete closure of the black cartridge lid</a:t>
            </a:r>
            <a:r>
              <a:rPr lang="en-US" sz="1350" dirty="0">
                <a:solidFill>
                  <a:srgbClr val="003341"/>
                </a:solidFill>
                <a:latin typeface="Metropolis Light"/>
                <a:cs typeface="Calibri" panose="020F0502020204030204" pitchFamily="34" charset="0"/>
              </a:rPr>
              <a:t>​ (9C).</a:t>
            </a:r>
          </a:p>
          <a:p>
            <a:pPr defTabSz="685800" fontAlgn="base"/>
            <a:endParaRPr lang="en-US" sz="1350" dirty="0">
              <a:solidFill>
                <a:srgbClr val="003341"/>
              </a:solidFill>
              <a:latin typeface="Metropolis Light"/>
              <a:cs typeface="Calibri" panose="020F0502020204030204" pitchFamily="34" charset="0"/>
            </a:endParaRPr>
          </a:p>
          <a:p>
            <a:pPr defTabSz="685800" fontAlgn="base"/>
            <a:r>
              <a:rPr lang="en-US" sz="1350" spc="-4" dirty="0">
                <a:solidFill>
                  <a:srgbClr val="003341"/>
                </a:solidFill>
                <a:latin typeface="Metropolis Light"/>
                <a:cs typeface="Arial"/>
              </a:rPr>
              <a:t>Failure</a:t>
            </a:r>
            <a:r>
              <a:rPr lang="en-US" sz="1350" spc="15" dirty="0">
                <a:solidFill>
                  <a:srgbClr val="003341"/>
                </a:solidFill>
                <a:latin typeface="Metropolis Light"/>
                <a:cs typeface="Arial"/>
              </a:rPr>
              <a:t> </a:t>
            </a:r>
            <a:r>
              <a:rPr lang="en-US" sz="1350" dirty="0">
                <a:solidFill>
                  <a:srgbClr val="003341"/>
                </a:solidFill>
                <a:latin typeface="Metropolis Light"/>
                <a:cs typeface="Arial"/>
              </a:rPr>
              <a:t>to</a:t>
            </a:r>
            <a:r>
              <a:rPr lang="en-US" sz="1350" spc="49" dirty="0">
                <a:solidFill>
                  <a:srgbClr val="003341"/>
                </a:solidFill>
                <a:latin typeface="Metropolis Light"/>
                <a:cs typeface="Arial"/>
              </a:rPr>
              <a:t> </a:t>
            </a:r>
            <a:r>
              <a:rPr lang="en-US" sz="1350" spc="-4" dirty="0">
                <a:solidFill>
                  <a:srgbClr val="003341"/>
                </a:solidFill>
                <a:latin typeface="Metropolis Light"/>
                <a:cs typeface="Arial"/>
              </a:rPr>
              <a:t>lock</a:t>
            </a:r>
            <a:r>
              <a:rPr lang="en-US" sz="1350" spc="53" dirty="0">
                <a:solidFill>
                  <a:srgbClr val="003341"/>
                </a:solidFill>
                <a:latin typeface="Metropolis Light"/>
                <a:cs typeface="Arial"/>
              </a:rPr>
              <a:t> </a:t>
            </a:r>
            <a:r>
              <a:rPr lang="en-US" sz="1350" dirty="0">
                <a:solidFill>
                  <a:srgbClr val="003341"/>
                </a:solidFill>
                <a:latin typeface="Metropolis Light"/>
                <a:cs typeface="Arial"/>
              </a:rPr>
              <a:t>the </a:t>
            </a:r>
            <a:r>
              <a:rPr lang="en-US" sz="1350" spc="-4" dirty="0">
                <a:solidFill>
                  <a:srgbClr val="003341"/>
                </a:solidFill>
                <a:latin typeface="Metropolis Light"/>
                <a:cs typeface="Arial"/>
              </a:rPr>
              <a:t>lid</a:t>
            </a:r>
            <a:r>
              <a:rPr lang="en-US" sz="1350" spc="56" dirty="0">
                <a:solidFill>
                  <a:srgbClr val="003341"/>
                </a:solidFill>
                <a:latin typeface="Metropolis Light"/>
                <a:cs typeface="Arial"/>
              </a:rPr>
              <a:t> </a:t>
            </a:r>
            <a:r>
              <a:rPr lang="en-US" sz="1350" spc="-4" dirty="0">
                <a:solidFill>
                  <a:srgbClr val="003341"/>
                </a:solidFill>
                <a:latin typeface="Metropolis Light"/>
                <a:cs typeface="Arial"/>
              </a:rPr>
              <a:t>can result</a:t>
            </a:r>
            <a:r>
              <a:rPr lang="en-US" sz="1350" spc="53" dirty="0">
                <a:solidFill>
                  <a:srgbClr val="003341"/>
                </a:solidFill>
                <a:latin typeface="Metropolis Light"/>
                <a:cs typeface="Arial"/>
              </a:rPr>
              <a:t> </a:t>
            </a:r>
            <a:r>
              <a:rPr lang="en-US" sz="1350" spc="-4" dirty="0">
                <a:solidFill>
                  <a:srgbClr val="003341"/>
                </a:solidFill>
                <a:latin typeface="Metropolis Light"/>
                <a:cs typeface="Arial"/>
              </a:rPr>
              <a:t>in</a:t>
            </a:r>
            <a:r>
              <a:rPr lang="en-US" sz="1350" spc="53" dirty="0">
                <a:solidFill>
                  <a:srgbClr val="003341"/>
                </a:solidFill>
                <a:latin typeface="Metropolis Light"/>
                <a:cs typeface="Arial"/>
              </a:rPr>
              <a:t> </a:t>
            </a:r>
            <a:r>
              <a:rPr lang="en-US" sz="1350" dirty="0">
                <a:solidFill>
                  <a:srgbClr val="003341"/>
                </a:solidFill>
                <a:latin typeface="Metropolis Light"/>
                <a:cs typeface="Arial"/>
              </a:rPr>
              <a:t>the</a:t>
            </a:r>
            <a:r>
              <a:rPr lang="en-US" sz="1350" spc="45" dirty="0">
                <a:solidFill>
                  <a:srgbClr val="003341"/>
                </a:solidFill>
                <a:latin typeface="Metropolis Light"/>
                <a:cs typeface="Arial"/>
              </a:rPr>
              <a:t> </a:t>
            </a:r>
            <a:r>
              <a:rPr lang="en-US" sz="1350" spc="-4" dirty="0">
                <a:solidFill>
                  <a:srgbClr val="003341"/>
                </a:solidFill>
                <a:latin typeface="Metropolis Light"/>
                <a:cs typeface="Arial"/>
              </a:rPr>
              <a:t>assay</a:t>
            </a:r>
            <a:r>
              <a:rPr lang="en-US" sz="1350" spc="41" dirty="0">
                <a:solidFill>
                  <a:srgbClr val="003341"/>
                </a:solidFill>
                <a:latin typeface="Metropolis Light"/>
                <a:cs typeface="Arial"/>
              </a:rPr>
              <a:t> </a:t>
            </a:r>
            <a:r>
              <a:rPr lang="en-US" sz="1350" dirty="0">
                <a:solidFill>
                  <a:srgbClr val="003341"/>
                </a:solidFill>
                <a:latin typeface="Metropolis Light"/>
                <a:cs typeface="Arial"/>
              </a:rPr>
              <a:t>tube</a:t>
            </a:r>
            <a:r>
              <a:rPr lang="en-US" sz="1350" spc="41" dirty="0">
                <a:solidFill>
                  <a:srgbClr val="003341"/>
                </a:solidFill>
                <a:latin typeface="Metropolis Light"/>
                <a:cs typeface="Arial"/>
              </a:rPr>
              <a:t> </a:t>
            </a:r>
            <a:r>
              <a:rPr lang="en-US" sz="1350" spc="-4" dirty="0">
                <a:solidFill>
                  <a:srgbClr val="003341"/>
                </a:solidFill>
                <a:latin typeface="Metropolis Light"/>
                <a:cs typeface="Arial"/>
              </a:rPr>
              <a:t>moving</a:t>
            </a:r>
            <a:r>
              <a:rPr lang="en-US" sz="1350" spc="49" dirty="0">
                <a:solidFill>
                  <a:srgbClr val="003341"/>
                </a:solidFill>
                <a:latin typeface="Metropolis Light"/>
                <a:cs typeface="Arial"/>
              </a:rPr>
              <a:t> </a:t>
            </a:r>
            <a:r>
              <a:rPr lang="en-US" sz="1350" spc="-4" dirty="0">
                <a:solidFill>
                  <a:srgbClr val="003341"/>
                </a:solidFill>
                <a:latin typeface="Metropolis Light"/>
                <a:cs typeface="Arial"/>
              </a:rPr>
              <a:t>when </a:t>
            </a:r>
            <a:r>
              <a:rPr lang="en-US" sz="1350" spc="-323" dirty="0">
                <a:solidFill>
                  <a:srgbClr val="003341"/>
                </a:solidFill>
                <a:latin typeface="Metropolis Light"/>
                <a:cs typeface="Arial"/>
              </a:rPr>
              <a:t> </a:t>
            </a:r>
            <a:r>
              <a:rPr lang="en-US" sz="1350" spc="-4" dirty="0">
                <a:solidFill>
                  <a:srgbClr val="003341"/>
                </a:solidFill>
                <a:latin typeface="Metropolis Light"/>
                <a:cs typeface="Arial"/>
              </a:rPr>
              <a:t>inserting</a:t>
            </a:r>
            <a:r>
              <a:rPr lang="en-US" sz="1350" spc="-8" dirty="0">
                <a:solidFill>
                  <a:srgbClr val="003341"/>
                </a:solidFill>
                <a:latin typeface="Metropolis Light"/>
                <a:cs typeface="Arial"/>
              </a:rPr>
              <a:t> </a:t>
            </a:r>
            <a:r>
              <a:rPr lang="en-US" sz="1350" spc="-4" dirty="0">
                <a:solidFill>
                  <a:srgbClr val="003341"/>
                </a:solidFill>
                <a:latin typeface="Metropolis Light"/>
                <a:cs typeface="Arial"/>
              </a:rPr>
              <a:t>into</a:t>
            </a:r>
            <a:r>
              <a:rPr lang="en-US" sz="1350" spc="38" dirty="0">
                <a:solidFill>
                  <a:srgbClr val="003341"/>
                </a:solidFill>
                <a:latin typeface="Metropolis Light"/>
                <a:cs typeface="Arial"/>
              </a:rPr>
              <a:t> </a:t>
            </a:r>
            <a:r>
              <a:rPr lang="en-US" sz="1350" dirty="0">
                <a:solidFill>
                  <a:srgbClr val="003341"/>
                </a:solidFill>
                <a:latin typeface="Metropolis Light"/>
                <a:cs typeface="Arial"/>
              </a:rPr>
              <a:t>the </a:t>
            </a:r>
            <a:r>
              <a:rPr lang="en-US" sz="1350" spc="-4" dirty="0">
                <a:solidFill>
                  <a:srgbClr val="003341"/>
                </a:solidFill>
                <a:latin typeface="Metropolis Light"/>
                <a:cs typeface="Arial"/>
              </a:rPr>
              <a:t>Genedrive System which</a:t>
            </a:r>
            <a:r>
              <a:rPr lang="en-US" sz="1350" spc="-8" dirty="0">
                <a:solidFill>
                  <a:srgbClr val="003341"/>
                </a:solidFill>
                <a:latin typeface="Metropolis Light"/>
                <a:cs typeface="Arial"/>
              </a:rPr>
              <a:t> </a:t>
            </a:r>
            <a:r>
              <a:rPr lang="en-US" sz="1350" spc="-4" dirty="0">
                <a:solidFill>
                  <a:srgbClr val="003341"/>
                </a:solidFill>
                <a:latin typeface="Metropolis Light"/>
                <a:cs typeface="Arial"/>
              </a:rPr>
              <a:t>can</a:t>
            </a:r>
            <a:r>
              <a:rPr lang="en-US" sz="1350" spc="-8" dirty="0">
                <a:solidFill>
                  <a:srgbClr val="003341"/>
                </a:solidFill>
                <a:latin typeface="Metropolis Light"/>
                <a:cs typeface="Arial"/>
              </a:rPr>
              <a:t> </a:t>
            </a:r>
            <a:r>
              <a:rPr lang="en-US" sz="1350" spc="-4" dirty="0">
                <a:solidFill>
                  <a:srgbClr val="003341"/>
                </a:solidFill>
                <a:latin typeface="Metropolis Light"/>
                <a:cs typeface="Arial"/>
              </a:rPr>
              <a:t>cause</a:t>
            </a:r>
            <a:r>
              <a:rPr lang="en-US" sz="1350" spc="-8" dirty="0">
                <a:solidFill>
                  <a:srgbClr val="003341"/>
                </a:solidFill>
                <a:latin typeface="Metropolis Light"/>
                <a:cs typeface="Arial"/>
              </a:rPr>
              <a:t> </a:t>
            </a:r>
            <a:r>
              <a:rPr lang="en-US" sz="1350" dirty="0">
                <a:solidFill>
                  <a:srgbClr val="003341"/>
                </a:solidFill>
                <a:latin typeface="Metropolis Light"/>
                <a:cs typeface="Arial"/>
              </a:rPr>
              <a:t>test</a:t>
            </a:r>
            <a:r>
              <a:rPr lang="en-US" sz="1350" spc="49" dirty="0">
                <a:solidFill>
                  <a:srgbClr val="003341"/>
                </a:solidFill>
                <a:latin typeface="Metropolis Light"/>
                <a:cs typeface="Arial"/>
              </a:rPr>
              <a:t> </a:t>
            </a:r>
            <a:r>
              <a:rPr lang="en-US" sz="1350" dirty="0">
                <a:solidFill>
                  <a:srgbClr val="003341"/>
                </a:solidFill>
                <a:latin typeface="Metropolis Light"/>
                <a:cs typeface="Arial"/>
              </a:rPr>
              <a:t>failure.</a:t>
            </a:r>
          </a:p>
          <a:p>
            <a:pPr defTabSz="685800" fontAlgn="base"/>
            <a:endParaRPr lang="en-US" sz="1350" dirty="0">
              <a:solidFill>
                <a:srgbClr val="003341"/>
              </a:solidFill>
              <a:latin typeface="Metropolis Light"/>
              <a:cs typeface="Arial"/>
            </a:endParaRPr>
          </a:p>
          <a:p>
            <a:pPr defTabSz="685800" fontAlgn="base"/>
            <a:r>
              <a:rPr lang="en-US" sz="1350" dirty="0">
                <a:solidFill>
                  <a:srgbClr val="003341"/>
                </a:solidFill>
                <a:latin typeface="Metropolis Light"/>
                <a:cs typeface="Arial"/>
              </a:rPr>
              <a:t>Do not attempt to open re open the assay.</a:t>
            </a:r>
            <a:endParaRPr lang="en-US" sz="1350" dirty="0">
              <a:solidFill>
                <a:srgbClr val="003341"/>
              </a:solidFill>
              <a:latin typeface="Metropolis Light"/>
              <a:cs typeface="Calibri" panose="020F0502020204030204" pitchFamily="34" charset="0"/>
            </a:endParaRPr>
          </a:p>
        </p:txBody>
      </p:sp>
      <p:pic>
        <p:nvPicPr>
          <p:cNvPr id="5" name="Picture 4" descr="A hands in blue gloves holding a device&#10;&#10;Description automatically generated">
            <a:extLst>
              <a:ext uri="{FF2B5EF4-FFF2-40B4-BE49-F238E27FC236}">
                <a16:creationId xmlns:a16="http://schemas.microsoft.com/office/drawing/2014/main" id="{5AFA2B03-D697-7A68-1088-4C8302F347AA}"/>
              </a:ext>
            </a:extLst>
          </p:cNvPr>
          <p:cNvPicPr>
            <a:picLocks noChangeAspect="1"/>
          </p:cNvPicPr>
          <p:nvPr/>
        </p:nvPicPr>
        <p:blipFill>
          <a:blip r:embed="rId3" cstate="print">
            <a:extLst>
              <a:ext uri="{28A0092B-C50C-407E-A947-70E740481C1C}">
                <a14:useLocalDpi xmlns:a14="http://schemas.microsoft.com/office/drawing/2010/main" val="0"/>
              </a:ext>
            </a:extLst>
          </a:blip>
          <a:srcRect l="10100" r="15357"/>
          <a:stretch>
            <a:fillRect/>
          </a:stretch>
        </p:blipFill>
        <p:spPr>
          <a:xfrm>
            <a:off x="4829495" y="1107106"/>
            <a:ext cx="1981852" cy="1238957"/>
          </a:xfrm>
          <a:prstGeom prst="rect">
            <a:avLst/>
          </a:prstGeom>
        </p:spPr>
      </p:pic>
      <p:pic>
        <p:nvPicPr>
          <p:cNvPr id="8" name="Picture 7">
            <a:extLst>
              <a:ext uri="{FF2B5EF4-FFF2-40B4-BE49-F238E27FC236}">
                <a16:creationId xmlns:a16="http://schemas.microsoft.com/office/drawing/2014/main" id="{4627CC13-B080-6A1B-DDC1-D032911327A1}"/>
              </a:ext>
            </a:extLst>
          </p:cNvPr>
          <p:cNvPicPr>
            <a:picLocks noChangeAspect="1"/>
          </p:cNvPicPr>
          <p:nvPr/>
        </p:nvPicPr>
        <p:blipFill>
          <a:blip r:embed="rId4"/>
          <a:stretch>
            <a:fillRect/>
          </a:stretch>
        </p:blipFill>
        <p:spPr>
          <a:xfrm>
            <a:off x="4829495" y="2401361"/>
            <a:ext cx="1088231" cy="1664352"/>
          </a:xfrm>
          <a:prstGeom prst="rect">
            <a:avLst/>
          </a:prstGeom>
        </p:spPr>
      </p:pic>
      <p:pic>
        <p:nvPicPr>
          <p:cNvPr id="11" name="Picture 10">
            <a:extLst>
              <a:ext uri="{FF2B5EF4-FFF2-40B4-BE49-F238E27FC236}">
                <a16:creationId xmlns:a16="http://schemas.microsoft.com/office/drawing/2014/main" id="{7D2DC4D0-8368-DD5C-B760-A0DE5E1A4AE8}"/>
              </a:ext>
            </a:extLst>
          </p:cNvPr>
          <p:cNvPicPr>
            <a:picLocks noChangeAspect="1"/>
          </p:cNvPicPr>
          <p:nvPr/>
        </p:nvPicPr>
        <p:blipFill>
          <a:blip r:embed="rId5"/>
          <a:stretch>
            <a:fillRect/>
          </a:stretch>
        </p:blipFill>
        <p:spPr>
          <a:xfrm>
            <a:off x="6005039" y="3018630"/>
            <a:ext cx="1184251" cy="1673497"/>
          </a:xfrm>
          <a:prstGeom prst="rect">
            <a:avLst/>
          </a:prstGeom>
        </p:spPr>
      </p:pic>
      <p:sp>
        <p:nvSpPr>
          <p:cNvPr id="16" name="TextBox 15">
            <a:extLst>
              <a:ext uri="{FF2B5EF4-FFF2-40B4-BE49-F238E27FC236}">
                <a16:creationId xmlns:a16="http://schemas.microsoft.com/office/drawing/2014/main" id="{CE396B5C-5955-26DA-7CC7-08B27235BAB6}"/>
              </a:ext>
            </a:extLst>
          </p:cNvPr>
          <p:cNvSpPr txBox="1"/>
          <p:nvPr/>
        </p:nvSpPr>
        <p:spPr>
          <a:xfrm>
            <a:off x="4949763" y="1762645"/>
            <a:ext cx="4464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kern="0" dirty="0">
                <a:solidFill>
                  <a:srgbClr val="003341"/>
                </a:solidFill>
              </a:rPr>
              <a:t>9</a:t>
            </a:r>
            <a:r>
              <a:rPr kumimoji="0" lang="en-GB" sz="1800" b="0" i="0" u="none" strike="noStrike" kern="0" cap="none" spc="0" normalizeH="0" baseline="0" noProof="0" dirty="0">
                <a:ln>
                  <a:noFill/>
                </a:ln>
                <a:solidFill>
                  <a:srgbClr val="003341"/>
                </a:solidFill>
                <a:effectLst/>
                <a:uLnTx/>
                <a:uFillTx/>
              </a:rPr>
              <a:t>A</a:t>
            </a:r>
          </a:p>
        </p:txBody>
      </p:sp>
      <p:sp>
        <p:nvSpPr>
          <p:cNvPr id="19" name="TextBox 18">
            <a:extLst>
              <a:ext uri="{FF2B5EF4-FFF2-40B4-BE49-F238E27FC236}">
                <a16:creationId xmlns:a16="http://schemas.microsoft.com/office/drawing/2014/main" id="{D5CA12D5-8F7A-210D-8185-5DB62E8E001A}"/>
              </a:ext>
            </a:extLst>
          </p:cNvPr>
          <p:cNvSpPr txBox="1"/>
          <p:nvPr/>
        </p:nvSpPr>
        <p:spPr>
          <a:xfrm>
            <a:off x="4482693" y="3454900"/>
            <a:ext cx="446400" cy="369332"/>
          </a:xfrm>
          <a:prstGeom prst="rect">
            <a:avLst/>
          </a:prstGeom>
          <a:noFill/>
        </p:spPr>
        <p:txBody>
          <a:bodyPr wrap="square" rtlCol="0">
            <a:spAutoFit/>
          </a:bodyPr>
          <a:lstStyle/>
          <a:p>
            <a:r>
              <a:rPr lang="en-GB" dirty="0">
                <a:solidFill>
                  <a:srgbClr val="003341"/>
                </a:solidFill>
              </a:rPr>
              <a:t>9B</a:t>
            </a:r>
          </a:p>
        </p:txBody>
      </p:sp>
      <p:sp>
        <p:nvSpPr>
          <p:cNvPr id="20" name="TextBox 19">
            <a:extLst>
              <a:ext uri="{FF2B5EF4-FFF2-40B4-BE49-F238E27FC236}">
                <a16:creationId xmlns:a16="http://schemas.microsoft.com/office/drawing/2014/main" id="{FA452CB7-4F50-A116-755D-C2DBCD11760E}"/>
              </a:ext>
            </a:extLst>
          </p:cNvPr>
          <p:cNvSpPr txBox="1"/>
          <p:nvPr/>
        </p:nvSpPr>
        <p:spPr>
          <a:xfrm>
            <a:off x="5557706" y="4277079"/>
            <a:ext cx="446400" cy="369332"/>
          </a:xfrm>
          <a:prstGeom prst="rect">
            <a:avLst/>
          </a:prstGeom>
          <a:noFill/>
        </p:spPr>
        <p:txBody>
          <a:bodyPr wrap="square" rtlCol="0">
            <a:spAutoFit/>
          </a:bodyPr>
          <a:lstStyle/>
          <a:p>
            <a:r>
              <a:rPr lang="en-GB" dirty="0">
                <a:solidFill>
                  <a:srgbClr val="003341"/>
                </a:solidFill>
              </a:rPr>
              <a:t>9C</a:t>
            </a:r>
          </a:p>
        </p:txBody>
      </p:sp>
    </p:spTree>
    <p:extLst>
      <p:ext uri="{BB962C8B-B14F-4D97-AF65-F5344CB8AC3E}">
        <p14:creationId xmlns:p14="http://schemas.microsoft.com/office/powerpoint/2010/main" val="1339251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279710" y="579069"/>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91519006-EFBD-49BE-AC44-980580C4DBE2}" type="slidenum">
              <a:rPr lang="en-US" sz="700" b="1" smtClean="0">
                <a:solidFill>
                  <a:srgbClr val="475C6D"/>
                </a:solidFill>
                <a:latin typeface="Montserrat"/>
              </a:rPr>
              <a:t>13</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C8E280-8455-6A48-59E2-2886FB6FA436}"/>
              </a:ext>
            </a:extLst>
          </p:cNvPr>
          <p:cNvSpPr txBox="1"/>
          <p:nvPr/>
        </p:nvSpPr>
        <p:spPr>
          <a:xfrm>
            <a:off x="295601" y="1219817"/>
            <a:ext cx="6802029" cy="230832"/>
          </a:xfrm>
          <a:prstGeom prst="rect">
            <a:avLst/>
          </a:prstGeom>
          <a:noFill/>
        </p:spPr>
        <p:txBody>
          <a:bodyPr wrap="square" lIns="0" tIns="0" rIns="0" bIns="0" rtlCol="0" anchor="t">
            <a:spAutoFit/>
          </a:bodyPr>
          <a:lstStyle/>
          <a:p>
            <a:pPr defTabSz="685800">
              <a:defRPr/>
            </a:pPr>
            <a:r>
              <a:rPr lang="en-US" sz="1500" dirty="0">
                <a:solidFill>
                  <a:srgbClr val="8597A3"/>
                </a:solidFill>
                <a:latin typeface="Montserrat" panose="00000500000000000000" pitchFamily="2" charset="0"/>
                <a:cs typeface="Calibri" panose="020F0502020204030204" pitchFamily="34" charset="0"/>
              </a:rPr>
              <a:t>Reconstitution​</a:t>
            </a:r>
          </a:p>
        </p:txBody>
      </p:sp>
      <p:sp>
        <p:nvSpPr>
          <p:cNvPr id="6" name="TextBox 5">
            <a:extLst>
              <a:ext uri="{FF2B5EF4-FFF2-40B4-BE49-F238E27FC236}">
                <a16:creationId xmlns:a16="http://schemas.microsoft.com/office/drawing/2014/main" id="{F057A2ED-4D04-9BD5-63A7-192824F9F5AA}"/>
              </a:ext>
            </a:extLst>
          </p:cNvPr>
          <p:cNvSpPr txBox="1"/>
          <p:nvPr/>
        </p:nvSpPr>
        <p:spPr>
          <a:xfrm>
            <a:off x="295602" y="1607318"/>
            <a:ext cx="4475247" cy="3339376"/>
          </a:xfrm>
          <a:prstGeom prst="rect">
            <a:avLst/>
          </a:prstGeom>
          <a:noFill/>
        </p:spPr>
        <p:txBody>
          <a:bodyPr wrap="square" lIns="91440" tIns="45720" rIns="91440" bIns="45720" anchor="t">
            <a:spAutoFit/>
          </a:bodyPr>
          <a:lstStyle/>
          <a:p>
            <a:pPr defTabSz="685800">
              <a:defRPr/>
            </a:pPr>
            <a:r>
              <a:rPr lang="en-US" sz="1600" b="1" dirty="0">
                <a:solidFill>
                  <a:srgbClr val="009BA4"/>
                </a:solidFill>
                <a:latin typeface="Metropolis Light"/>
                <a:cs typeface="Calibri" panose="020F0502020204030204" pitchFamily="34" charset="0"/>
              </a:rPr>
              <a:t>Step 10 – Reconstitution of </a:t>
            </a:r>
            <a:r>
              <a:rPr lang="en-US" sz="1600" b="1" dirty="0" err="1">
                <a:solidFill>
                  <a:srgbClr val="009BA4"/>
                </a:solidFill>
                <a:latin typeface="Metropolis Light"/>
                <a:cs typeface="Calibri" panose="020F0502020204030204" pitchFamily="34" charset="0"/>
              </a:rPr>
              <a:t>lyophilised</a:t>
            </a:r>
            <a:r>
              <a:rPr lang="en-US" sz="1600" b="1" dirty="0">
                <a:solidFill>
                  <a:srgbClr val="009BA4"/>
                </a:solidFill>
                <a:latin typeface="Metropolis Light"/>
                <a:cs typeface="Calibri" panose="020F0502020204030204" pitchFamily="34" charset="0"/>
              </a:rPr>
              <a:t> reagents</a:t>
            </a:r>
          </a:p>
          <a:p>
            <a:pPr defTabSz="685800">
              <a:defRPr/>
            </a:pPr>
            <a:endParaRPr lang="en-US" sz="1350" dirty="0">
              <a:solidFill>
                <a:srgbClr val="425563"/>
              </a:solidFill>
              <a:latin typeface="Metropolis Light"/>
              <a:cs typeface="Calibri" panose="020F0502020204030204" pitchFamily="34" charset="0"/>
            </a:endParaRPr>
          </a:p>
          <a:p>
            <a:pPr defTabSz="685800" fontAlgn="base">
              <a:defRPr/>
            </a:pPr>
            <a:r>
              <a:rPr lang="en-US" sz="1400" b="1" dirty="0">
                <a:solidFill>
                  <a:srgbClr val="003341"/>
                </a:solidFill>
                <a:latin typeface="Metropolis Light"/>
                <a:cs typeface="Calibri"/>
              </a:rPr>
              <a:t>Sharply flick </a:t>
            </a:r>
            <a:r>
              <a:rPr lang="en-US" sz="1400" dirty="0">
                <a:solidFill>
                  <a:srgbClr val="003341"/>
                </a:solidFill>
                <a:latin typeface="Metropolis Light"/>
                <a:cs typeface="Calibri"/>
              </a:rPr>
              <a:t>the cartridge downwards, forcing the liquid to the bottom of the channel (10A, 10B).</a:t>
            </a:r>
          </a:p>
          <a:p>
            <a:pPr defTabSz="685800" fontAlgn="base">
              <a:defRPr/>
            </a:pPr>
            <a:endParaRPr lang="en-US" sz="1400" dirty="0">
              <a:solidFill>
                <a:srgbClr val="003341"/>
              </a:solidFill>
              <a:latin typeface="Metropolis Light"/>
              <a:cs typeface="Calibri" panose="020F0502020204030204" pitchFamily="34" charset="0"/>
            </a:endParaRPr>
          </a:p>
          <a:p>
            <a:pPr defTabSz="685800" fontAlgn="base">
              <a:defRPr/>
            </a:pPr>
            <a:r>
              <a:rPr lang="en-US" sz="1400" b="1" dirty="0">
                <a:solidFill>
                  <a:srgbClr val="003341"/>
                </a:solidFill>
                <a:latin typeface="Metropolis Light"/>
                <a:cs typeface="Calibri" panose="020F0502020204030204" pitchFamily="34" charset="0"/>
              </a:rPr>
              <a:t>Note: </a:t>
            </a:r>
            <a:r>
              <a:rPr lang="en-US" sz="1400" dirty="0">
                <a:solidFill>
                  <a:srgbClr val="003341"/>
                </a:solidFill>
                <a:latin typeface="Metropolis Light"/>
                <a:cs typeface="Calibri" panose="020F0502020204030204" pitchFamily="34" charset="0"/>
              </a:rPr>
              <a:t>It is normal to see bubbles or foam whilst the reagents mix.</a:t>
            </a:r>
          </a:p>
          <a:p>
            <a:pPr defTabSz="685800" fontAlgn="base">
              <a:defRPr/>
            </a:pPr>
            <a:endParaRPr lang="en-US" sz="1400" dirty="0">
              <a:solidFill>
                <a:srgbClr val="003341"/>
              </a:solidFill>
              <a:latin typeface="Metropolis Light"/>
              <a:cs typeface="Calibri" panose="020F0502020204030204" pitchFamily="34" charset="0"/>
            </a:endParaRPr>
          </a:p>
          <a:p>
            <a:pPr defTabSz="685800" fontAlgn="base">
              <a:defRPr/>
            </a:pPr>
            <a:r>
              <a:rPr lang="en-US" sz="1400" dirty="0">
                <a:solidFill>
                  <a:srgbClr val="003341"/>
                </a:solidFill>
                <a:latin typeface="Metropolis Light"/>
                <a:cs typeface="Calibri" panose="020F0502020204030204" pitchFamily="34" charset="0"/>
              </a:rPr>
              <a:t>Ensure liquid has moved to the base of the channel and no bubbles are present (10C).</a:t>
            </a:r>
          </a:p>
          <a:p>
            <a:pPr defTabSz="685800" fontAlgn="base">
              <a:defRPr/>
            </a:pPr>
            <a:endParaRPr lang="en-US" sz="1400" dirty="0">
              <a:solidFill>
                <a:srgbClr val="003341"/>
              </a:solidFill>
              <a:latin typeface="Metropolis Light"/>
              <a:cs typeface="Calibri" panose="020F0502020204030204" pitchFamily="34" charset="0"/>
            </a:endParaRPr>
          </a:p>
          <a:p>
            <a:pPr defTabSz="685800" fontAlgn="base">
              <a:defRPr/>
            </a:pPr>
            <a:r>
              <a:rPr lang="en-US" sz="1400" dirty="0">
                <a:solidFill>
                  <a:srgbClr val="003341"/>
                </a:solidFill>
                <a:latin typeface="Metropolis Light"/>
                <a:cs typeface="Calibri" panose="020F0502020204030204" pitchFamily="34" charset="0"/>
              </a:rPr>
              <a:t>Tap the middle channel of the assay cartridge with a finger to dislodge any bubbles and promote dissolving of the reagents (10D).</a:t>
            </a:r>
          </a:p>
          <a:p>
            <a:pPr defTabSz="685800" fontAlgn="base">
              <a:defRPr/>
            </a:pPr>
            <a:endParaRPr lang="en-US" sz="1350" dirty="0">
              <a:solidFill>
                <a:srgbClr val="425563"/>
              </a:solidFill>
              <a:latin typeface="Metropolis Light"/>
              <a:cs typeface="Calibri" panose="020F0502020204030204" pitchFamily="34" charset="0"/>
            </a:endParaRPr>
          </a:p>
        </p:txBody>
      </p:sp>
      <p:pic>
        <p:nvPicPr>
          <p:cNvPr id="4098" name="Picture 2" descr="A hand holding a device&#10;&#10;Description automatically generated">
            <a:extLst>
              <a:ext uri="{FF2B5EF4-FFF2-40B4-BE49-F238E27FC236}">
                <a16:creationId xmlns:a16="http://schemas.microsoft.com/office/drawing/2014/main" id="{AA9959B6-108F-3149-ACDC-B24F3F307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905" y="1219816"/>
            <a:ext cx="1704542" cy="14204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 hand holding several small objects&#10;&#10;Description automatically generated with medium confidence">
            <a:extLst>
              <a:ext uri="{FF2B5EF4-FFF2-40B4-BE49-F238E27FC236}">
                <a16:creationId xmlns:a16="http://schemas.microsoft.com/office/drawing/2014/main" id="{5321D03E-9F8A-81A2-5FAE-87FC42DFA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000" y="1219814"/>
            <a:ext cx="1704541" cy="1420451"/>
          </a:xfrm>
          <a:prstGeom prst="rect">
            <a:avLst/>
          </a:prstGeom>
          <a:solidFill>
            <a:schemeClr val="bg1"/>
          </a:solidFill>
        </p:spPr>
      </p:pic>
      <p:pic>
        <p:nvPicPr>
          <p:cNvPr id="4102" name="Picture 6" descr="A finger pointing at a device&#10;&#10;Description automatically generated">
            <a:extLst>
              <a:ext uri="{FF2B5EF4-FFF2-40B4-BE49-F238E27FC236}">
                <a16:creationId xmlns:a16="http://schemas.microsoft.com/office/drawing/2014/main" id="{505C3DA6-7D0F-ED7A-F7C4-7398EA24CE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5000" y="3022484"/>
            <a:ext cx="1704542" cy="1420452"/>
          </a:xfrm>
          <a:prstGeom prst="rect">
            <a:avLst/>
          </a:prstGeom>
          <a:solidFill>
            <a:schemeClr val="bg1"/>
          </a:solidFill>
        </p:spPr>
      </p:pic>
      <p:pic>
        <p:nvPicPr>
          <p:cNvPr id="4104" name="Picture 8">
            <a:extLst>
              <a:ext uri="{FF2B5EF4-FFF2-40B4-BE49-F238E27FC236}">
                <a16:creationId xmlns:a16="http://schemas.microsoft.com/office/drawing/2014/main" id="{D7B05BB5-2CC5-1F0F-2C82-44ECFD5D0C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8305" y="3055838"/>
            <a:ext cx="1026090" cy="13509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D0AE78-7E1B-E1CD-1EA3-F52A2146AA0F}"/>
              </a:ext>
            </a:extLst>
          </p:cNvPr>
          <p:cNvSpPr txBox="1"/>
          <p:nvPr/>
        </p:nvSpPr>
        <p:spPr>
          <a:xfrm>
            <a:off x="4891742" y="1274499"/>
            <a:ext cx="563214" cy="369332"/>
          </a:xfrm>
          <a:prstGeom prst="rect">
            <a:avLst/>
          </a:prstGeom>
          <a:noFill/>
        </p:spPr>
        <p:txBody>
          <a:bodyPr wrap="square" rtlCol="0">
            <a:spAutoFit/>
          </a:bodyPr>
          <a:lstStyle/>
          <a:p>
            <a:r>
              <a:rPr lang="en-GB" dirty="0">
                <a:solidFill>
                  <a:srgbClr val="003341"/>
                </a:solidFill>
              </a:rPr>
              <a:t>10A</a:t>
            </a:r>
          </a:p>
        </p:txBody>
      </p:sp>
      <p:sp>
        <p:nvSpPr>
          <p:cNvPr id="11" name="TextBox 10">
            <a:extLst>
              <a:ext uri="{FF2B5EF4-FFF2-40B4-BE49-F238E27FC236}">
                <a16:creationId xmlns:a16="http://schemas.microsoft.com/office/drawing/2014/main" id="{9618C6D0-56EB-6343-BD3B-6A745CE7D1A1}"/>
              </a:ext>
            </a:extLst>
          </p:cNvPr>
          <p:cNvSpPr txBox="1"/>
          <p:nvPr/>
        </p:nvSpPr>
        <p:spPr>
          <a:xfrm>
            <a:off x="6654835" y="1274499"/>
            <a:ext cx="563214" cy="369332"/>
          </a:xfrm>
          <a:prstGeom prst="rect">
            <a:avLst/>
          </a:prstGeom>
          <a:noFill/>
        </p:spPr>
        <p:txBody>
          <a:bodyPr wrap="square" rtlCol="0">
            <a:spAutoFit/>
          </a:bodyPr>
          <a:lstStyle/>
          <a:p>
            <a:r>
              <a:rPr lang="en-GB" dirty="0">
                <a:solidFill>
                  <a:srgbClr val="003341"/>
                </a:solidFill>
              </a:rPr>
              <a:t>10B</a:t>
            </a:r>
          </a:p>
        </p:txBody>
      </p:sp>
      <p:sp>
        <p:nvSpPr>
          <p:cNvPr id="16" name="TextBox 15">
            <a:extLst>
              <a:ext uri="{FF2B5EF4-FFF2-40B4-BE49-F238E27FC236}">
                <a16:creationId xmlns:a16="http://schemas.microsoft.com/office/drawing/2014/main" id="{9C5D4878-25D0-264B-E026-436A5523C7F4}"/>
              </a:ext>
            </a:extLst>
          </p:cNvPr>
          <p:cNvSpPr txBox="1"/>
          <p:nvPr/>
        </p:nvSpPr>
        <p:spPr>
          <a:xfrm>
            <a:off x="4872310" y="4087945"/>
            <a:ext cx="563214" cy="369332"/>
          </a:xfrm>
          <a:prstGeom prst="rect">
            <a:avLst/>
          </a:prstGeom>
          <a:noFill/>
        </p:spPr>
        <p:txBody>
          <a:bodyPr wrap="square" rtlCol="0">
            <a:spAutoFit/>
          </a:bodyPr>
          <a:lstStyle/>
          <a:p>
            <a:r>
              <a:rPr lang="en-GB" dirty="0">
                <a:solidFill>
                  <a:srgbClr val="003341"/>
                </a:solidFill>
              </a:rPr>
              <a:t>10C</a:t>
            </a:r>
          </a:p>
        </p:txBody>
      </p:sp>
      <p:sp>
        <p:nvSpPr>
          <p:cNvPr id="19" name="TextBox 18">
            <a:extLst>
              <a:ext uri="{FF2B5EF4-FFF2-40B4-BE49-F238E27FC236}">
                <a16:creationId xmlns:a16="http://schemas.microsoft.com/office/drawing/2014/main" id="{EFD5DABC-A11F-AD75-9811-AC654FE3F339}"/>
              </a:ext>
            </a:extLst>
          </p:cNvPr>
          <p:cNvSpPr txBox="1"/>
          <p:nvPr/>
        </p:nvSpPr>
        <p:spPr>
          <a:xfrm>
            <a:off x="6622806" y="4087945"/>
            <a:ext cx="563214" cy="369332"/>
          </a:xfrm>
          <a:prstGeom prst="rect">
            <a:avLst/>
          </a:prstGeom>
          <a:noFill/>
        </p:spPr>
        <p:txBody>
          <a:bodyPr wrap="square" rtlCol="0">
            <a:spAutoFit/>
          </a:bodyPr>
          <a:lstStyle/>
          <a:p>
            <a:r>
              <a:rPr lang="en-GB" dirty="0">
                <a:solidFill>
                  <a:srgbClr val="003341"/>
                </a:solidFill>
              </a:rPr>
              <a:t>10D</a:t>
            </a:r>
          </a:p>
        </p:txBody>
      </p:sp>
      <p:sp>
        <p:nvSpPr>
          <p:cNvPr id="3" name="Rectangle 2">
            <a:extLst>
              <a:ext uri="{FF2B5EF4-FFF2-40B4-BE49-F238E27FC236}">
                <a16:creationId xmlns:a16="http://schemas.microsoft.com/office/drawing/2014/main" id="{4B977746-C386-06A3-CC1D-CF71C5E420DF}"/>
              </a:ext>
            </a:extLst>
          </p:cNvPr>
          <p:cNvSpPr/>
          <p:nvPr/>
        </p:nvSpPr>
        <p:spPr>
          <a:xfrm>
            <a:off x="4889162" y="3021586"/>
            <a:ext cx="1684377" cy="1420451"/>
          </a:xfrm>
          <a:prstGeom prst="rect">
            <a:avLst/>
          </a:prstGeom>
          <a:noFill/>
          <a:ln w="9525">
            <a:solidFill>
              <a:srgbClr val="35A9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0843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C5E8B66-1C25-05AD-C423-9519B05CB864}"/>
              </a:ext>
            </a:extLst>
          </p:cNvPr>
          <p:cNvSpPr/>
          <p:nvPr/>
        </p:nvSpPr>
        <p:spPr>
          <a:xfrm>
            <a:off x="6836552" y="1314217"/>
            <a:ext cx="1740764" cy="14327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412CB22-CEF1-CA35-C084-ED4E3DE2E808}"/>
              </a:ext>
            </a:extLst>
          </p:cNvPr>
          <p:cNvSpPr txBox="1"/>
          <p:nvPr/>
        </p:nvSpPr>
        <p:spPr>
          <a:xfrm>
            <a:off x="260725" y="561090"/>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A62E19F4-4648-47A8-9D9C-019659127748}" type="slidenum">
              <a:rPr lang="en-US" sz="700" b="1" smtClean="0">
                <a:solidFill>
                  <a:srgbClr val="475C6D"/>
                </a:solidFill>
                <a:latin typeface="Montserrat"/>
              </a:rPr>
              <a:t>14</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C8E280-8455-6A48-59E2-2886FB6FA436}"/>
              </a:ext>
            </a:extLst>
          </p:cNvPr>
          <p:cNvSpPr txBox="1"/>
          <p:nvPr/>
        </p:nvSpPr>
        <p:spPr>
          <a:xfrm>
            <a:off x="260725" y="1195166"/>
            <a:ext cx="6802029" cy="230832"/>
          </a:xfrm>
          <a:prstGeom prst="rect">
            <a:avLst/>
          </a:prstGeom>
          <a:noFill/>
        </p:spPr>
        <p:txBody>
          <a:bodyPr wrap="square" lIns="0" tIns="0" rIns="0" bIns="0" rtlCol="0" anchor="t">
            <a:spAutoFit/>
          </a:bodyPr>
          <a:lstStyle/>
          <a:p>
            <a:pPr defTabSz="685800">
              <a:defRPr/>
            </a:pPr>
            <a:r>
              <a:rPr lang="en-US" sz="1500" dirty="0">
                <a:solidFill>
                  <a:srgbClr val="8597A3"/>
                </a:solidFill>
                <a:latin typeface="Montserrat" panose="00000500000000000000" pitchFamily="2" charset="0"/>
                <a:cs typeface="Calibri" panose="020F0502020204030204" pitchFamily="34" charset="0"/>
              </a:rPr>
              <a:t>Reconstituting the </a:t>
            </a:r>
            <a:r>
              <a:rPr lang="en-US" sz="1500" dirty="0" err="1">
                <a:solidFill>
                  <a:srgbClr val="8597A3"/>
                </a:solidFill>
                <a:latin typeface="Montserrat" panose="00000500000000000000" pitchFamily="2" charset="0"/>
                <a:cs typeface="Calibri" panose="020F0502020204030204" pitchFamily="34" charset="0"/>
              </a:rPr>
              <a:t>Lyophilised</a:t>
            </a:r>
            <a:r>
              <a:rPr lang="en-US" sz="1500" dirty="0">
                <a:solidFill>
                  <a:srgbClr val="8597A3"/>
                </a:solidFill>
                <a:latin typeface="Montserrat" panose="00000500000000000000" pitchFamily="2" charset="0"/>
                <a:cs typeface="Calibri" panose="020F0502020204030204" pitchFamily="34" charset="0"/>
              </a:rPr>
              <a:t> reagents​</a:t>
            </a:r>
          </a:p>
        </p:txBody>
      </p:sp>
      <p:sp>
        <p:nvSpPr>
          <p:cNvPr id="6" name="TextBox 5">
            <a:extLst>
              <a:ext uri="{FF2B5EF4-FFF2-40B4-BE49-F238E27FC236}">
                <a16:creationId xmlns:a16="http://schemas.microsoft.com/office/drawing/2014/main" id="{F057A2ED-4D04-9BD5-63A7-192824F9F5AA}"/>
              </a:ext>
            </a:extLst>
          </p:cNvPr>
          <p:cNvSpPr txBox="1"/>
          <p:nvPr/>
        </p:nvSpPr>
        <p:spPr>
          <a:xfrm>
            <a:off x="259853" y="1749315"/>
            <a:ext cx="4533789" cy="2277547"/>
          </a:xfrm>
          <a:prstGeom prst="rect">
            <a:avLst/>
          </a:prstGeom>
          <a:noFill/>
        </p:spPr>
        <p:txBody>
          <a:bodyPr wrap="square">
            <a:spAutoFit/>
          </a:bodyPr>
          <a:lstStyle/>
          <a:p>
            <a:pPr defTabSz="633062">
              <a:defRPr/>
            </a:pPr>
            <a:r>
              <a:rPr lang="en-US" sz="1600" b="1" dirty="0">
                <a:solidFill>
                  <a:srgbClr val="009BA4"/>
                </a:solidFill>
                <a:latin typeface="Metropolis Light"/>
              </a:rPr>
              <a:t>Step 11</a:t>
            </a:r>
            <a:endParaRPr lang="en-US" sz="1600" b="1" dirty="0">
              <a:solidFill>
                <a:srgbClr val="003341"/>
              </a:solidFill>
              <a:latin typeface="Metropolis Light"/>
            </a:endParaRPr>
          </a:p>
          <a:p>
            <a:pPr defTabSz="633062">
              <a:defRPr/>
            </a:pPr>
            <a:endParaRPr lang="en-US" sz="1400" dirty="0">
              <a:solidFill>
                <a:srgbClr val="003341"/>
              </a:solidFill>
              <a:latin typeface="Metropolis Light"/>
              <a:cs typeface="Arial"/>
            </a:endParaRPr>
          </a:p>
          <a:p>
            <a:pPr defTabSz="633062">
              <a:defRPr/>
            </a:pPr>
            <a:r>
              <a:rPr lang="en-US" sz="1400" dirty="0">
                <a:solidFill>
                  <a:srgbClr val="003341"/>
                </a:solidFill>
                <a:latin typeface="Metropolis Light"/>
                <a:cs typeface="Arial"/>
              </a:rPr>
              <a:t>Invert the cartridge lid on a flat surface for at least </a:t>
            </a:r>
            <a:r>
              <a:rPr lang="en-US" sz="1400" b="1" dirty="0">
                <a:solidFill>
                  <a:srgbClr val="003341"/>
                </a:solidFill>
                <a:latin typeface="Metropolis Light"/>
                <a:cs typeface="Arial"/>
              </a:rPr>
              <a:t>60 seconds.</a:t>
            </a:r>
            <a:endParaRPr lang="en-GB" sz="1400" b="1" dirty="0">
              <a:solidFill>
                <a:srgbClr val="003341"/>
              </a:solidFill>
              <a:latin typeface="Metropolis Light"/>
              <a:cs typeface="Arial"/>
            </a:endParaRPr>
          </a:p>
          <a:p>
            <a:pPr defTabSz="633062">
              <a:defRPr/>
            </a:pPr>
            <a:endParaRPr lang="en-GB" sz="1400" spc="-4" dirty="0">
              <a:solidFill>
                <a:srgbClr val="003341"/>
              </a:solidFill>
              <a:latin typeface="Metropolis Light"/>
              <a:cs typeface="Arial"/>
            </a:endParaRPr>
          </a:p>
          <a:p>
            <a:pPr defTabSz="633062">
              <a:defRPr/>
            </a:pPr>
            <a:r>
              <a:rPr lang="en-US" sz="1400" b="1" spc="-4" dirty="0">
                <a:solidFill>
                  <a:srgbClr val="003341"/>
                </a:solidFill>
                <a:latin typeface="Metropolis Light"/>
                <a:cs typeface="Arial"/>
              </a:rPr>
              <a:t>Sharply flick </a:t>
            </a:r>
            <a:r>
              <a:rPr lang="en-US" sz="1400" spc="-4" dirty="0">
                <a:solidFill>
                  <a:srgbClr val="003341"/>
                </a:solidFill>
                <a:latin typeface="Metropolis Light"/>
                <a:cs typeface="Arial"/>
              </a:rPr>
              <a:t>the cartridge downwards again, forcing the liquid to the bottom of the middle channel (11B and 11C).</a:t>
            </a:r>
          </a:p>
          <a:p>
            <a:pPr defTabSz="633062">
              <a:defRPr/>
            </a:pPr>
            <a:endParaRPr lang="en-US" sz="1400" spc="-4" dirty="0">
              <a:solidFill>
                <a:srgbClr val="003341"/>
              </a:solidFill>
              <a:latin typeface="Metropolis Light"/>
              <a:cs typeface="Arial"/>
            </a:endParaRPr>
          </a:p>
          <a:p>
            <a:pPr defTabSz="633062">
              <a:defRPr/>
            </a:pPr>
            <a:r>
              <a:rPr lang="en-US" sz="1400" spc="-4" dirty="0">
                <a:solidFill>
                  <a:srgbClr val="003341"/>
                </a:solidFill>
                <a:latin typeface="Metropolis Light"/>
                <a:cs typeface="Arial"/>
              </a:rPr>
              <a:t>Tap the middle channel with a finger to dislodge any bubbles present (11D).</a:t>
            </a:r>
            <a:endParaRPr lang="en-GB" sz="1400" spc="-4" dirty="0">
              <a:solidFill>
                <a:srgbClr val="003341"/>
              </a:solidFill>
              <a:latin typeface="Metropolis Light"/>
              <a:cs typeface="Arial"/>
            </a:endParaRPr>
          </a:p>
        </p:txBody>
      </p:sp>
      <p:pic>
        <p:nvPicPr>
          <p:cNvPr id="5124" name="Picture 4" descr="A computer screen shot of a device&#10;&#10;Description automatically generated">
            <a:extLst>
              <a:ext uri="{FF2B5EF4-FFF2-40B4-BE49-F238E27FC236}">
                <a16:creationId xmlns:a16="http://schemas.microsoft.com/office/drawing/2014/main" id="{9ACD8A9E-E0A1-43F6-8B26-9D4161BB5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814" y="1308335"/>
            <a:ext cx="1740768" cy="1450640"/>
          </a:xfrm>
          <a:prstGeom prst="rect">
            <a:avLst/>
          </a:prstGeom>
          <a:solidFill>
            <a:schemeClr val="bg1"/>
          </a:solidFill>
        </p:spPr>
      </p:pic>
      <p:sp>
        <p:nvSpPr>
          <p:cNvPr id="23" name="TextBox 22">
            <a:extLst>
              <a:ext uri="{FF2B5EF4-FFF2-40B4-BE49-F238E27FC236}">
                <a16:creationId xmlns:a16="http://schemas.microsoft.com/office/drawing/2014/main" id="{EAA99D25-ABCD-E342-4F0D-CF65AFDC6A78}"/>
              </a:ext>
            </a:extLst>
          </p:cNvPr>
          <p:cNvSpPr txBox="1"/>
          <p:nvPr/>
        </p:nvSpPr>
        <p:spPr>
          <a:xfrm>
            <a:off x="5072786" y="1312737"/>
            <a:ext cx="540300" cy="300082"/>
          </a:xfrm>
          <a:prstGeom prst="rect">
            <a:avLst/>
          </a:prstGeom>
          <a:noFill/>
        </p:spPr>
        <p:txBody>
          <a:bodyPr wrap="square" rtlCol="0">
            <a:spAutoFit/>
          </a:bodyPr>
          <a:lstStyle/>
          <a:p>
            <a:pPr defTabSz="685800"/>
            <a:r>
              <a:rPr lang="en-GB" sz="1350" dirty="0">
                <a:solidFill>
                  <a:srgbClr val="475C6D"/>
                </a:solidFill>
                <a:latin typeface="Calibri"/>
              </a:rPr>
              <a:t>11A</a:t>
            </a:r>
          </a:p>
        </p:txBody>
      </p:sp>
      <p:pic>
        <p:nvPicPr>
          <p:cNvPr id="5126" name="Picture 6" descr="A hand holding a device&#10;&#10;Description automatically generated">
            <a:extLst>
              <a:ext uri="{FF2B5EF4-FFF2-40B4-BE49-F238E27FC236}">
                <a16:creationId xmlns:a16="http://schemas.microsoft.com/office/drawing/2014/main" id="{FC9EE72F-384F-5C3A-72F3-D7DEE613A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498" y="1308338"/>
            <a:ext cx="1740764" cy="145063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 finger pointing at a device&#10;&#10;Description automatically generated">
            <a:extLst>
              <a:ext uri="{FF2B5EF4-FFF2-40B4-BE49-F238E27FC236}">
                <a16:creationId xmlns:a16="http://schemas.microsoft.com/office/drawing/2014/main" id="{957EBAE3-F805-DEF9-FDCA-D3FEF5B46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498" y="3038056"/>
            <a:ext cx="1740765" cy="1450637"/>
          </a:xfrm>
          <a:prstGeom prst="rect">
            <a:avLst/>
          </a:prstGeom>
          <a:solidFill>
            <a:schemeClr val="bg1"/>
          </a:solidFill>
        </p:spPr>
      </p:pic>
      <p:sp>
        <p:nvSpPr>
          <p:cNvPr id="25" name="TextBox 24">
            <a:extLst>
              <a:ext uri="{FF2B5EF4-FFF2-40B4-BE49-F238E27FC236}">
                <a16:creationId xmlns:a16="http://schemas.microsoft.com/office/drawing/2014/main" id="{7191B725-AC14-83AA-7AEF-8C4B39A28B24}"/>
              </a:ext>
            </a:extLst>
          </p:cNvPr>
          <p:cNvSpPr txBox="1"/>
          <p:nvPr/>
        </p:nvSpPr>
        <p:spPr>
          <a:xfrm>
            <a:off x="6826287" y="4188611"/>
            <a:ext cx="540300" cy="300082"/>
          </a:xfrm>
          <a:prstGeom prst="rect">
            <a:avLst/>
          </a:prstGeom>
          <a:noFill/>
        </p:spPr>
        <p:txBody>
          <a:bodyPr wrap="square" rtlCol="0">
            <a:spAutoFit/>
          </a:bodyPr>
          <a:lstStyle/>
          <a:p>
            <a:pPr defTabSz="685800"/>
            <a:r>
              <a:rPr lang="en-GB" sz="1350" dirty="0">
                <a:solidFill>
                  <a:srgbClr val="475C6D"/>
                </a:solidFill>
                <a:latin typeface="Calibri"/>
              </a:rPr>
              <a:t>11D</a:t>
            </a:r>
          </a:p>
        </p:txBody>
      </p:sp>
      <p:pic>
        <p:nvPicPr>
          <p:cNvPr id="11" name="Picture 4" descr="A hand holding several small objects&#10;&#10;Description automatically generated with medium confidence">
            <a:extLst>
              <a:ext uri="{FF2B5EF4-FFF2-40B4-BE49-F238E27FC236}">
                <a16:creationId xmlns:a16="http://schemas.microsoft.com/office/drawing/2014/main" id="{96A6E53F-2AE7-B7DC-630D-50FA18F83F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9701" y="3042106"/>
            <a:ext cx="1740767" cy="1450639"/>
          </a:xfrm>
          <a:prstGeom prst="rect">
            <a:avLst/>
          </a:prstGeom>
          <a:solidFill>
            <a:schemeClr val="bg1"/>
          </a:solidFill>
        </p:spPr>
      </p:pic>
      <p:sp>
        <p:nvSpPr>
          <p:cNvPr id="13" name="TextBox 12">
            <a:extLst>
              <a:ext uri="{FF2B5EF4-FFF2-40B4-BE49-F238E27FC236}">
                <a16:creationId xmlns:a16="http://schemas.microsoft.com/office/drawing/2014/main" id="{CE51126D-B445-415C-0C70-4B0360CDBEA0}"/>
              </a:ext>
            </a:extLst>
          </p:cNvPr>
          <p:cNvSpPr txBox="1"/>
          <p:nvPr/>
        </p:nvSpPr>
        <p:spPr>
          <a:xfrm>
            <a:off x="5044925" y="3088143"/>
            <a:ext cx="563214" cy="300082"/>
          </a:xfrm>
          <a:prstGeom prst="rect">
            <a:avLst/>
          </a:prstGeom>
          <a:noFill/>
        </p:spPr>
        <p:txBody>
          <a:bodyPr wrap="square" rtlCol="0">
            <a:spAutoFit/>
          </a:bodyPr>
          <a:lstStyle/>
          <a:p>
            <a:r>
              <a:rPr lang="en-GB" sz="1350" dirty="0">
                <a:solidFill>
                  <a:srgbClr val="003341"/>
                </a:solidFill>
              </a:rPr>
              <a:t>11C</a:t>
            </a:r>
          </a:p>
        </p:txBody>
      </p:sp>
      <p:sp>
        <p:nvSpPr>
          <p:cNvPr id="24" name="TextBox 23">
            <a:extLst>
              <a:ext uri="{FF2B5EF4-FFF2-40B4-BE49-F238E27FC236}">
                <a16:creationId xmlns:a16="http://schemas.microsoft.com/office/drawing/2014/main" id="{E72D660D-9C5F-241C-2BD8-C9DCAABB5366}"/>
              </a:ext>
            </a:extLst>
          </p:cNvPr>
          <p:cNvSpPr txBox="1"/>
          <p:nvPr/>
        </p:nvSpPr>
        <p:spPr>
          <a:xfrm>
            <a:off x="6830574" y="1343708"/>
            <a:ext cx="540300" cy="300082"/>
          </a:xfrm>
          <a:prstGeom prst="rect">
            <a:avLst/>
          </a:prstGeom>
          <a:noFill/>
        </p:spPr>
        <p:txBody>
          <a:bodyPr wrap="square" rtlCol="0">
            <a:spAutoFit/>
          </a:bodyPr>
          <a:lstStyle/>
          <a:p>
            <a:pPr defTabSz="685800"/>
            <a:r>
              <a:rPr lang="en-GB" sz="1350" dirty="0">
                <a:solidFill>
                  <a:srgbClr val="475C6D"/>
                </a:solidFill>
                <a:latin typeface="Calibri"/>
              </a:rPr>
              <a:t>11B</a:t>
            </a:r>
          </a:p>
        </p:txBody>
      </p:sp>
      <p:pic>
        <p:nvPicPr>
          <p:cNvPr id="20" name="Picture 19">
            <a:extLst>
              <a:ext uri="{FF2B5EF4-FFF2-40B4-BE49-F238E27FC236}">
                <a16:creationId xmlns:a16="http://schemas.microsoft.com/office/drawing/2014/main" id="{251AC2DC-509B-51B4-30B9-54529D8924CE}"/>
              </a:ext>
            </a:extLst>
          </p:cNvPr>
          <p:cNvPicPr>
            <a:picLocks noChangeAspect="1"/>
          </p:cNvPicPr>
          <p:nvPr/>
        </p:nvPicPr>
        <p:blipFill>
          <a:blip r:embed="rId7"/>
          <a:stretch>
            <a:fillRect/>
          </a:stretch>
        </p:blipFill>
        <p:spPr>
          <a:xfrm>
            <a:off x="6206523" y="1350780"/>
            <a:ext cx="579170" cy="573074"/>
          </a:xfrm>
          <a:prstGeom prst="rect">
            <a:avLst/>
          </a:prstGeom>
        </p:spPr>
      </p:pic>
    </p:spTree>
    <p:extLst>
      <p:ext uri="{BB962C8B-B14F-4D97-AF65-F5344CB8AC3E}">
        <p14:creationId xmlns:p14="http://schemas.microsoft.com/office/powerpoint/2010/main" val="4026019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79E0CF-5F61-BDA9-D701-8A5259BABEB5}"/>
              </a:ext>
            </a:extLst>
          </p:cNvPr>
          <p:cNvSpPr txBox="1"/>
          <p:nvPr/>
        </p:nvSpPr>
        <p:spPr>
          <a:xfrm>
            <a:off x="276934" y="1196987"/>
            <a:ext cx="8649709" cy="1523494"/>
          </a:xfrm>
          <a:prstGeom prst="rect">
            <a:avLst/>
          </a:prstGeom>
          <a:noFill/>
        </p:spPr>
        <p:txBody>
          <a:bodyPr wrap="square">
            <a:spAutoFit/>
          </a:bodyPr>
          <a:lstStyle/>
          <a:p>
            <a:pPr defTabSz="685800"/>
            <a:r>
              <a:rPr lang="en-US" sz="1600" b="1" dirty="0">
                <a:solidFill>
                  <a:srgbClr val="009BA4"/>
                </a:solidFill>
                <a:latin typeface="Montserrt"/>
              </a:rPr>
              <a:t>Step 12 – Check fill levels</a:t>
            </a:r>
          </a:p>
          <a:p>
            <a:pPr defTabSz="685800"/>
            <a:endParaRPr lang="en-US" sz="1200" dirty="0">
              <a:solidFill>
                <a:srgbClr val="003341"/>
              </a:solidFill>
              <a:latin typeface="Montserrt"/>
            </a:endParaRPr>
          </a:p>
          <a:p>
            <a:pPr defTabSz="685800"/>
            <a:r>
              <a:rPr lang="en-US" sz="1300" dirty="0">
                <a:solidFill>
                  <a:srgbClr val="003341"/>
                </a:solidFill>
                <a:latin typeface="Montserrt"/>
              </a:rPr>
              <a:t>​Visually check the assay cartridge to confirm all reagents are </a:t>
            </a:r>
            <a:r>
              <a:rPr lang="en-US" sz="1300" b="1" dirty="0">
                <a:solidFill>
                  <a:srgbClr val="003341"/>
                </a:solidFill>
                <a:latin typeface="Montserrt"/>
              </a:rPr>
              <a:t>fully dissolved </a:t>
            </a:r>
            <a:r>
              <a:rPr lang="en-US" sz="1300" dirty="0">
                <a:solidFill>
                  <a:srgbClr val="003341"/>
                </a:solidFill>
                <a:latin typeface="Montserrt"/>
              </a:rPr>
              <a:t>and that any bubbles move toward the top of the channel. If not, return to step 11. </a:t>
            </a:r>
          </a:p>
          <a:p>
            <a:pPr defTabSz="685800"/>
            <a:r>
              <a:rPr lang="en-US" sz="1300" dirty="0">
                <a:solidFill>
                  <a:srgbClr val="003341"/>
                </a:solidFill>
                <a:latin typeface="Montserrt"/>
              </a:rPr>
              <a:t>Ensure the level of liquid is correct comparing it to the example image.</a:t>
            </a:r>
          </a:p>
          <a:p>
            <a:pPr defTabSz="685800"/>
            <a:r>
              <a:rPr lang="en-US" sz="1300" dirty="0">
                <a:solidFill>
                  <a:srgbClr val="003341"/>
                </a:solidFill>
                <a:latin typeface="Montserrt"/>
              </a:rPr>
              <a:t>If the fill levels are too high or too low, then discard the assay cartridge and return to step 3. </a:t>
            </a:r>
          </a:p>
          <a:p>
            <a:pPr defTabSz="685800"/>
            <a:r>
              <a:rPr lang="en-US" sz="1300" dirty="0">
                <a:solidFill>
                  <a:srgbClr val="003341"/>
                </a:solidFill>
                <a:latin typeface="Montserrt"/>
              </a:rPr>
              <a:t>Following successful inspection, proceed with the test immediately.</a:t>
            </a:r>
            <a:endParaRPr lang="en-GB" sz="1300" dirty="0">
              <a:solidFill>
                <a:srgbClr val="003341"/>
              </a:solidFill>
              <a:latin typeface="Montserrt"/>
            </a:endParaRPr>
          </a:p>
        </p:txBody>
      </p:sp>
      <p:sp>
        <p:nvSpPr>
          <p:cNvPr id="9" name="TextBox 8">
            <a:extLst>
              <a:ext uri="{FF2B5EF4-FFF2-40B4-BE49-F238E27FC236}">
                <a16:creationId xmlns:a16="http://schemas.microsoft.com/office/drawing/2014/main" id="{BF3D7742-3609-76B3-86A0-E030170C7EA2}"/>
              </a:ext>
            </a:extLst>
          </p:cNvPr>
          <p:cNvSpPr txBox="1"/>
          <p:nvPr/>
        </p:nvSpPr>
        <p:spPr>
          <a:xfrm>
            <a:off x="240318" y="588564"/>
            <a:ext cx="6780823"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cxnSp>
        <p:nvCxnSpPr>
          <p:cNvPr id="3" name="Straight Connector 2">
            <a:extLst>
              <a:ext uri="{FF2B5EF4-FFF2-40B4-BE49-F238E27FC236}">
                <a16:creationId xmlns:a16="http://schemas.microsoft.com/office/drawing/2014/main" id="{FEA4BAFC-AB1D-4419-906A-85E64CB82AAE}"/>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CFE4C1D-C67D-3556-30EB-5C9610103E80}"/>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D619B82A-95C8-4F8F-B669-0F73B6813F14}" type="slidenum">
              <a:rPr lang="en-US" sz="700" b="1" smtClean="0">
                <a:solidFill>
                  <a:srgbClr val="475C6D"/>
                </a:solidFill>
                <a:latin typeface="Montserrat"/>
              </a:rPr>
              <a:t>15</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grpSp>
        <p:nvGrpSpPr>
          <p:cNvPr id="27" name="Group 26">
            <a:extLst>
              <a:ext uri="{FF2B5EF4-FFF2-40B4-BE49-F238E27FC236}">
                <a16:creationId xmlns:a16="http://schemas.microsoft.com/office/drawing/2014/main" id="{80978BDB-C759-D34B-549A-77E837D7380D}"/>
              </a:ext>
            </a:extLst>
          </p:cNvPr>
          <p:cNvGrpSpPr/>
          <p:nvPr/>
        </p:nvGrpSpPr>
        <p:grpSpPr>
          <a:xfrm>
            <a:off x="217761" y="2808518"/>
            <a:ext cx="7158133" cy="2006382"/>
            <a:chOff x="95732" y="2571749"/>
            <a:chExt cx="7158133" cy="2006382"/>
          </a:xfrm>
        </p:grpSpPr>
        <p:pic>
          <p:nvPicPr>
            <p:cNvPr id="1026" name="Picture 2">
              <a:extLst>
                <a:ext uri="{FF2B5EF4-FFF2-40B4-BE49-F238E27FC236}">
                  <a16:creationId xmlns:a16="http://schemas.microsoft.com/office/drawing/2014/main" id="{58446F06-5C51-6D6A-3339-64CAE3A574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03"/>
            <a:stretch>
              <a:fillRect/>
            </a:stretch>
          </p:blipFill>
          <p:spPr bwMode="auto">
            <a:xfrm>
              <a:off x="203410" y="2571749"/>
              <a:ext cx="6916657" cy="12585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B147A9E-0F40-63A9-D888-35B38BDC1999}"/>
                </a:ext>
              </a:extLst>
            </p:cNvPr>
            <p:cNvSpPr/>
            <p:nvPr/>
          </p:nvSpPr>
          <p:spPr>
            <a:xfrm>
              <a:off x="95732" y="4224822"/>
              <a:ext cx="958184" cy="353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r>
                <a:rPr lang="en-GB" sz="900" b="1" dirty="0">
                  <a:solidFill>
                    <a:srgbClr val="FF0000"/>
                  </a:solidFill>
                  <a:latin typeface="Calibri"/>
                </a:rPr>
                <a:t>Likely to cause false results</a:t>
              </a:r>
            </a:p>
          </p:txBody>
        </p:sp>
        <p:sp>
          <p:nvSpPr>
            <p:cNvPr id="14" name="Rectangle 13">
              <a:extLst>
                <a:ext uri="{FF2B5EF4-FFF2-40B4-BE49-F238E27FC236}">
                  <a16:creationId xmlns:a16="http://schemas.microsoft.com/office/drawing/2014/main" id="{7D910A0F-2D7A-B5B0-99C8-0F34704EACCC}"/>
                </a:ext>
              </a:extLst>
            </p:cNvPr>
            <p:cNvSpPr/>
            <p:nvPr/>
          </p:nvSpPr>
          <p:spPr>
            <a:xfrm>
              <a:off x="2518284" y="4184244"/>
              <a:ext cx="958184" cy="353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r>
                <a:rPr lang="en-GB" sz="900" b="1" dirty="0">
                  <a:solidFill>
                    <a:srgbClr val="00B050"/>
                  </a:solidFill>
                  <a:latin typeface="Calibri"/>
                </a:rPr>
                <a:t>Correct volume</a:t>
              </a:r>
            </a:p>
          </p:txBody>
        </p:sp>
        <p:sp>
          <p:nvSpPr>
            <p:cNvPr id="15" name="Arrow: Up 14">
              <a:extLst>
                <a:ext uri="{FF2B5EF4-FFF2-40B4-BE49-F238E27FC236}">
                  <a16:creationId xmlns:a16="http://schemas.microsoft.com/office/drawing/2014/main" id="{5528574F-B568-F3BF-FA71-B6691CD5008C}"/>
                </a:ext>
              </a:extLst>
            </p:cNvPr>
            <p:cNvSpPr/>
            <p:nvPr/>
          </p:nvSpPr>
          <p:spPr>
            <a:xfrm>
              <a:off x="2850497" y="3908405"/>
              <a:ext cx="237477" cy="348033"/>
            </a:xfrm>
            <a:prstGeom prst="upArrow">
              <a:avLst/>
            </a:prstGeom>
            <a:solidFill>
              <a:srgbClr val="00B050"/>
            </a:solidFill>
            <a:ln>
              <a:solidFill>
                <a:srgbClr val="00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GB" sz="1097">
                <a:solidFill>
                  <a:srgbClr val="FFFFFF"/>
                </a:solidFill>
                <a:latin typeface="Calibri"/>
              </a:endParaRPr>
            </a:p>
          </p:txBody>
        </p:sp>
        <p:sp>
          <p:nvSpPr>
            <p:cNvPr id="16" name="Arrow: Up 15">
              <a:extLst>
                <a:ext uri="{FF2B5EF4-FFF2-40B4-BE49-F238E27FC236}">
                  <a16:creationId xmlns:a16="http://schemas.microsoft.com/office/drawing/2014/main" id="{690EE37E-CA0D-60C1-4E7B-F69FBAB09625}"/>
                </a:ext>
              </a:extLst>
            </p:cNvPr>
            <p:cNvSpPr/>
            <p:nvPr/>
          </p:nvSpPr>
          <p:spPr>
            <a:xfrm rot="5400000">
              <a:off x="6681560" y="3880195"/>
              <a:ext cx="306322" cy="372839"/>
            </a:xfrm>
            <a:prstGeom prst="upArrow">
              <a:avLst/>
            </a:prstGeom>
            <a:solidFill>
              <a:srgbClr val="FF0000"/>
            </a:solidFill>
            <a:ln>
              <a:solidFill>
                <a:srgbClr val="DF41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GB" sz="1097">
                <a:solidFill>
                  <a:srgbClr val="FFFFFF"/>
                </a:solidFill>
                <a:latin typeface="Calibri"/>
              </a:endParaRPr>
            </a:p>
          </p:txBody>
        </p:sp>
        <p:sp>
          <p:nvSpPr>
            <p:cNvPr id="17" name="Rectangle 16">
              <a:extLst>
                <a:ext uri="{FF2B5EF4-FFF2-40B4-BE49-F238E27FC236}">
                  <a16:creationId xmlns:a16="http://schemas.microsoft.com/office/drawing/2014/main" id="{0E901763-9F4A-CFAA-636B-A8B2946B13EB}"/>
                </a:ext>
              </a:extLst>
            </p:cNvPr>
            <p:cNvSpPr/>
            <p:nvPr/>
          </p:nvSpPr>
          <p:spPr>
            <a:xfrm>
              <a:off x="6302426" y="4209331"/>
              <a:ext cx="951439" cy="353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defTabSz="685800"/>
              <a:r>
                <a:rPr lang="en-GB" sz="900" b="1" dirty="0">
                  <a:solidFill>
                    <a:srgbClr val="FF0000"/>
                  </a:solidFill>
                  <a:latin typeface="Calibri"/>
                </a:rPr>
                <a:t>Likely to cause false results</a:t>
              </a:r>
            </a:p>
          </p:txBody>
        </p:sp>
        <p:sp>
          <p:nvSpPr>
            <p:cNvPr id="5" name="Rectangle 4">
              <a:extLst>
                <a:ext uri="{FF2B5EF4-FFF2-40B4-BE49-F238E27FC236}">
                  <a16:creationId xmlns:a16="http://schemas.microsoft.com/office/drawing/2014/main" id="{1E811868-AF52-0780-0A52-3DFA8DA613B5}"/>
                </a:ext>
              </a:extLst>
            </p:cNvPr>
            <p:cNvSpPr/>
            <p:nvPr/>
          </p:nvSpPr>
          <p:spPr>
            <a:xfrm>
              <a:off x="3595198" y="4126306"/>
              <a:ext cx="2323304" cy="353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r>
                <a:rPr lang="en-GB" sz="900" b="1" dirty="0">
                  <a:solidFill>
                    <a:srgbClr val="F1B100"/>
                  </a:solidFill>
                  <a:latin typeface="Calibri"/>
                </a:rPr>
                <a:t> May cause false results</a:t>
              </a:r>
            </a:p>
          </p:txBody>
        </p:sp>
        <p:sp>
          <p:nvSpPr>
            <p:cNvPr id="19" name="Arrow: Up 18">
              <a:extLst>
                <a:ext uri="{FF2B5EF4-FFF2-40B4-BE49-F238E27FC236}">
                  <a16:creationId xmlns:a16="http://schemas.microsoft.com/office/drawing/2014/main" id="{E4E1AEAE-0615-14C0-1701-AB95B89BE264}"/>
                </a:ext>
              </a:extLst>
            </p:cNvPr>
            <p:cNvSpPr/>
            <p:nvPr/>
          </p:nvSpPr>
          <p:spPr>
            <a:xfrm rot="16200000">
              <a:off x="271410" y="3888298"/>
              <a:ext cx="289770" cy="369604"/>
            </a:xfrm>
            <a:prstGeom prst="upArrow">
              <a:avLst/>
            </a:prstGeom>
            <a:solidFill>
              <a:srgbClr val="FF0000"/>
            </a:solidFill>
            <a:ln>
              <a:solidFill>
                <a:srgbClr val="DF41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GB" sz="1097">
                <a:solidFill>
                  <a:srgbClr val="FFFFFF"/>
                </a:solidFill>
                <a:latin typeface="Calibri"/>
              </a:endParaRPr>
            </a:p>
          </p:txBody>
        </p:sp>
        <p:sp>
          <p:nvSpPr>
            <p:cNvPr id="20" name="Arrow: Up 19">
              <a:extLst>
                <a:ext uri="{FF2B5EF4-FFF2-40B4-BE49-F238E27FC236}">
                  <a16:creationId xmlns:a16="http://schemas.microsoft.com/office/drawing/2014/main" id="{488121D7-4232-DC25-8E21-2437282A902D}"/>
                </a:ext>
              </a:extLst>
            </p:cNvPr>
            <p:cNvSpPr/>
            <p:nvPr/>
          </p:nvSpPr>
          <p:spPr>
            <a:xfrm rot="5400000">
              <a:off x="1594109" y="3108378"/>
              <a:ext cx="328223" cy="1967897"/>
            </a:xfrm>
            <a:prstGeom prst="upArrow">
              <a:avLst/>
            </a:prstGeom>
            <a:solidFill>
              <a:srgbClr val="F1B100"/>
            </a:solidFill>
            <a:ln>
              <a:solidFill>
                <a:srgbClr val="F1B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GB" sz="1097">
                <a:solidFill>
                  <a:srgbClr val="FFFFFF"/>
                </a:solidFill>
                <a:latin typeface="Calibri"/>
              </a:endParaRPr>
            </a:p>
          </p:txBody>
        </p:sp>
        <p:sp>
          <p:nvSpPr>
            <p:cNvPr id="21" name="Rectangle 20">
              <a:extLst>
                <a:ext uri="{FF2B5EF4-FFF2-40B4-BE49-F238E27FC236}">
                  <a16:creationId xmlns:a16="http://schemas.microsoft.com/office/drawing/2014/main" id="{88A4AA3B-CD77-7D77-48A8-B41C53314BAF}"/>
                </a:ext>
              </a:extLst>
            </p:cNvPr>
            <p:cNvSpPr/>
            <p:nvPr/>
          </p:nvSpPr>
          <p:spPr>
            <a:xfrm>
              <a:off x="774272" y="4209331"/>
              <a:ext cx="1967897" cy="3282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r>
                <a:rPr lang="en-GB" sz="900" b="1" dirty="0">
                  <a:solidFill>
                    <a:srgbClr val="F1B100"/>
                  </a:solidFill>
                  <a:latin typeface="Calibri"/>
                </a:rPr>
                <a:t> May cause false results</a:t>
              </a:r>
            </a:p>
          </p:txBody>
        </p:sp>
        <p:sp>
          <p:nvSpPr>
            <p:cNvPr id="22" name="Arrow: Up 21">
              <a:extLst>
                <a:ext uri="{FF2B5EF4-FFF2-40B4-BE49-F238E27FC236}">
                  <a16:creationId xmlns:a16="http://schemas.microsoft.com/office/drawing/2014/main" id="{3CDA2921-84E3-1991-418E-1C1CAB12FFC4}"/>
                </a:ext>
              </a:extLst>
            </p:cNvPr>
            <p:cNvSpPr/>
            <p:nvPr/>
          </p:nvSpPr>
          <p:spPr>
            <a:xfrm rot="5400000">
              <a:off x="5179165" y="2874417"/>
              <a:ext cx="316418" cy="2384394"/>
            </a:xfrm>
            <a:prstGeom prst="upArrow">
              <a:avLst/>
            </a:prstGeom>
            <a:solidFill>
              <a:srgbClr val="F1B100"/>
            </a:solidFill>
            <a:ln>
              <a:solidFill>
                <a:srgbClr val="F1B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GB" sz="1097">
                <a:solidFill>
                  <a:srgbClr val="FFFFFF"/>
                </a:solidFill>
                <a:latin typeface="Calibri"/>
              </a:endParaRPr>
            </a:p>
          </p:txBody>
        </p:sp>
      </p:grpSp>
      <p:pic>
        <p:nvPicPr>
          <p:cNvPr id="2" name="Picture 1" descr="A computer screen shot of a video game&#10;&#10;Description automatically generated">
            <a:extLst>
              <a:ext uri="{FF2B5EF4-FFF2-40B4-BE49-F238E27FC236}">
                <a16:creationId xmlns:a16="http://schemas.microsoft.com/office/drawing/2014/main" id="{D2497BBF-81E6-C3A7-7A85-D540BCFC65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0298" y="2961129"/>
            <a:ext cx="1135319" cy="1587175"/>
          </a:xfrm>
          <a:prstGeom prst="rect">
            <a:avLst/>
          </a:prstGeom>
        </p:spPr>
      </p:pic>
    </p:spTree>
    <p:extLst>
      <p:ext uri="{BB962C8B-B14F-4D97-AF65-F5344CB8AC3E}">
        <p14:creationId xmlns:p14="http://schemas.microsoft.com/office/powerpoint/2010/main" val="411927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5B746F-35C3-123B-34FA-F0F7C5E09488}"/>
              </a:ext>
            </a:extLst>
          </p:cNvPr>
          <p:cNvPicPr>
            <a:picLocks noChangeAspect="1"/>
          </p:cNvPicPr>
          <p:nvPr/>
        </p:nvPicPr>
        <p:blipFill>
          <a:blip r:embed="rId3"/>
          <a:stretch>
            <a:fillRect/>
          </a:stretch>
        </p:blipFill>
        <p:spPr>
          <a:xfrm>
            <a:off x="2499853" y="3489324"/>
            <a:ext cx="1351265" cy="1221889"/>
          </a:xfrm>
          <a:prstGeom prst="rect">
            <a:avLst/>
          </a:prstGeom>
        </p:spPr>
      </p:pic>
      <p:sp>
        <p:nvSpPr>
          <p:cNvPr id="14" name="TextBox 13">
            <a:extLst>
              <a:ext uri="{FF2B5EF4-FFF2-40B4-BE49-F238E27FC236}">
                <a16:creationId xmlns:a16="http://schemas.microsoft.com/office/drawing/2014/main" id="{A412CB22-CEF1-CA35-C084-ED4E3DE2E808}"/>
              </a:ext>
            </a:extLst>
          </p:cNvPr>
          <p:cNvSpPr txBox="1"/>
          <p:nvPr/>
        </p:nvSpPr>
        <p:spPr>
          <a:xfrm>
            <a:off x="241739" y="573314"/>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45FA1816-3767-4A0B-B10C-41DD37B77190}" type="slidenum">
              <a:rPr lang="en-US" sz="700" b="1" smtClean="0">
                <a:solidFill>
                  <a:srgbClr val="475C6D"/>
                </a:solidFill>
                <a:latin typeface="Montserrat"/>
              </a:rPr>
              <a:t>16</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57A2ED-4D04-9BD5-63A7-192824F9F5AA}"/>
              </a:ext>
            </a:extLst>
          </p:cNvPr>
          <p:cNvSpPr txBox="1"/>
          <p:nvPr/>
        </p:nvSpPr>
        <p:spPr>
          <a:xfrm>
            <a:off x="241739" y="1387870"/>
            <a:ext cx="4712510" cy="3123932"/>
          </a:xfrm>
          <a:prstGeom prst="rect">
            <a:avLst/>
          </a:prstGeom>
          <a:noFill/>
        </p:spPr>
        <p:txBody>
          <a:bodyPr wrap="square">
            <a:spAutoFit/>
          </a:bodyPr>
          <a:lstStyle/>
          <a:p>
            <a:pPr defTabSz="685800"/>
            <a:r>
              <a:rPr lang="en-US" sz="1600" b="1" dirty="0">
                <a:solidFill>
                  <a:srgbClr val="009BA4"/>
                </a:solidFill>
                <a:latin typeface="Metropolis Light"/>
                <a:cs typeface="Calibri" panose="020F0502020204030204" pitchFamily="34" charset="0"/>
              </a:rPr>
              <a:t>Step 13 – starting the test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3341"/>
              </a:solidFill>
              <a:effectLst/>
              <a:uLnTx/>
              <a:uFillTx/>
              <a:latin typeface="Metropolis Ligh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41"/>
                </a:solidFill>
                <a:effectLst/>
                <a:uLnTx/>
                <a:uFillTx/>
                <a:latin typeface="Metropolis Light"/>
                <a:ea typeface="+mn-ea"/>
                <a:cs typeface="+mn-cs"/>
              </a:rPr>
              <a:t>Log onto the </a:t>
            </a:r>
            <a:r>
              <a:rPr kumimoji="0" lang="en-US" sz="1400" b="0" i="0" u="none" strike="noStrike" kern="1200" cap="none" spc="0" normalizeH="0" baseline="0" noProof="0" dirty="0" err="1">
                <a:ln>
                  <a:noFill/>
                </a:ln>
                <a:solidFill>
                  <a:srgbClr val="003341"/>
                </a:solidFill>
                <a:effectLst/>
                <a:uLnTx/>
                <a:uFillTx/>
                <a:latin typeface="Metropolis Light"/>
                <a:ea typeface="+mn-ea"/>
                <a:cs typeface="+mn-cs"/>
              </a:rPr>
              <a:t>Genedrive</a:t>
            </a:r>
            <a:r>
              <a:rPr kumimoji="0" lang="en-US" sz="1400" b="0" i="0" u="none" strike="noStrike" kern="1200" cap="none" spc="0" normalizeH="0" baseline="0" noProof="0" dirty="0">
                <a:ln>
                  <a:noFill/>
                </a:ln>
                <a:solidFill>
                  <a:srgbClr val="003341"/>
                </a:solidFill>
                <a:effectLst/>
                <a:uLnTx/>
                <a:uFillTx/>
                <a:latin typeface="Metropolis Light"/>
                <a:ea typeface="+mn-ea"/>
                <a:cs typeface="+mn-cs"/>
              </a:rPr>
              <a:t> System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3341"/>
              </a:solidFill>
              <a:effectLst/>
              <a:uLnTx/>
              <a:uFillTx/>
              <a:latin typeface="Metropolis Ligh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41"/>
                </a:solidFill>
                <a:effectLst/>
                <a:uLnTx/>
                <a:uFillTx/>
                <a:latin typeface="Metropolis Light"/>
                <a:ea typeface="+mn-ea"/>
                <a:cs typeface="+mn-cs"/>
              </a:rPr>
              <a:t>Select “</a:t>
            </a:r>
            <a:r>
              <a:rPr kumimoji="0" lang="en-US" sz="1400" b="1" i="0" u="none" strike="noStrike" kern="1200" cap="none" spc="0" normalizeH="0" baseline="0" noProof="0" dirty="0">
                <a:ln>
                  <a:noFill/>
                </a:ln>
                <a:solidFill>
                  <a:srgbClr val="003341"/>
                </a:solidFill>
                <a:effectLst/>
                <a:uLnTx/>
                <a:uFillTx/>
                <a:latin typeface="Metropolis Light"/>
                <a:ea typeface="+mn-ea"/>
                <a:cs typeface="+mn-cs"/>
              </a:rPr>
              <a:t>Patient Test</a:t>
            </a:r>
            <a:r>
              <a:rPr kumimoji="0" lang="en-US" sz="1400" b="0" i="0" u="none" strike="noStrike" kern="1200" cap="none" spc="0" normalizeH="0" baseline="0" noProof="0" dirty="0">
                <a:ln>
                  <a:noFill/>
                </a:ln>
                <a:solidFill>
                  <a:srgbClr val="003341"/>
                </a:solidFill>
                <a:effectLst/>
                <a:uLnTx/>
                <a:uFillTx/>
                <a:latin typeface="Metropolis Light"/>
                <a:ea typeface="+mn-ea"/>
                <a:cs typeface="+mn-cs"/>
              </a:rPr>
              <a:t>” and input the patient data as required. Press “</a:t>
            </a:r>
            <a:r>
              <a:rPr kumimoji="0" lang="en-US" sz="1400" b="1" i="0" u="none" strike="noStrike" kern="1200" cap="none" spc="0" normalizeH="0" baseline="0" noProof="0" dirty="0">
                <a:ln>
                  <a:noFill/>
                </a:ln>
                <a:solidFill>
                  <a:srgbClr val="003341"/>
                </a:solidFill>
                <a:effectLst/>
                <a:uLnTx/>
                <a:uFillTx/>
                <a:latin typeface="Metropolis Light"/>
                <a:ea typeface="+mn-ea"/>
                <a:cs typeface="+mn-cs"/>
              </a:rPr>
              <a:t>Ok</a:t>
            </a:r>
            <a:r>
              <a:rPr kumimoji="0" lang="en-US" sz="1400" b="0" i="0" u="none" strike="noStrike" kern="1200" cap="none" spc="0" normalizeH="0" baseline="0" noProof="0" dirty="0">
                <a:ln>
                  <a:noFill/>
                </a:ln>
                <a:solidFill>
                  <a:srgbClr val="003341"/>
                </a:solidFill>
                <a:effectLst/>
                <a:uLnTx/>
                <a:uFillTx/>
                <a:latin typeface="Metropolis Light"/>
                <a:ea typeface="+mn-ea"/>
                <a:cs typeface="+mn-cs"/>
              </a:rPr>
              <a:t>” and confirm the data is correct before pressing “</a:t>
            </a:r>
            <a:r>
              <a:rPr kumimoji="0" lang="en-US" sz="1400" b="1" i="0" u="none" strike="noStrike" kern="1200" cap="none" spc="0" normalizeH="0" baseline="0" noProof="0" dirty="0">
                <a:ln>
                  <a:noFill/>
                </a:ln>
                <a:solidFill>
                  <a:srgbClr val="003341"/>
                </a:solidFill>
                <a:effectLst/>
                <a:uLnTx/>
                <a:uFillTx/>
                <a:latin typeface="Metropolis Light"/>
                <a:ea typeface="+mn-ea"/>
                <a:cs typeface="+mn-cs"/>
              </a:rPr>
              <a:t>Ok</a:t>
            </a:r>
            <a:r>
              <a:rPr kumimoji="0" lang="en-US" sz="1400" b="0" i="0" u="none" strike="noStrike" kern="1200" cap="none" spc="0" normalizeH="0" baseline="0" noProof="0" dirty="0">
                <a:ln>
                  <a:noFill/>
                </a:ln>
                <a:solidFill>
                  <a:srgbClr val="003341"/>
                </a:solidFill>
                <a:effectLst/>
                <a:uLnTx/>
                <a:uFillTx/>
                <a:latin typeface="Metropolis Light"/>
                <a:ea typeface="+mn-ea"/>
                <a:cs typeface="+mn-cs"/>
              </a:rPr>
              <a:t>” again.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dirty="0">
              <a:solidFill>
                <a:srgbClr val="003341"/>
              </a:solidFill>
              <a:latin typeface="Metropolis Light"/>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41"/>
                </a:solidFill>
                <a:effectLst/>
                <a:uLnTx/>
                <a:uFillTx/>
                <a:latin typeface="Metropolis Light"/>
                <a:ea typeface="+mn-ea"/>
                <a:cs typeface="+mn-cs"/>
              </a:rPr>
              <a:t>If using the printer, print off 3 labels and attach to</a:t>
            </a:r>
          </a:p>
          <a:p>
            <a:pPr marL="380990" marR="0" lvl="0" indent="-380990"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3341"/>
                </a:solidFill>
                <a:effectLst/>
                <a:uLnTx/>
                <a:uFillTx/>
                <a:latin typeface="Metropolis Light"/>
                <a:ea typeface="+mn-ea"/>
                <a:cs typeface="+mn-cs"/>
              </a:rPr>
              <a:t>sample collection tube</a:t>
            </a:r>
          </a:p>
          <a:p>
            <a:pPr marL="380990" marR="0" lvl="0" indent="-380990"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3341"/>
                </a:solidFill>
                <a:effectLst/>
                <a:uLnTx/>
                <a:uFillTx/>
                <a:latin typeface="Metropolis Light"/>
                <a:ea typeface="+mn-ea"/>
                <a:cs typeface="+mn-cs"/>
              </a:rPr>
              <a:t>cartridge lid</a:t>
            </a:r>
          </a:p>
          <a:p>
            <a:pPr marL="380990" marR="0" lvl="0" indent="-380990"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3341"/>
                </a:solidFill>
                <a:effectLst/>
                <a:uLnTx/>
                <a:uFillTx/>
                <a:latin typeface="Metropolis Light"/>
                <a:ea typeface="+mn-ea"/>
                <a:cs typeface="+mn-cs"/>
              </a:rPr>
              <a:t>paper patient record  </a:t>
            </a:r>
          </a:p>
          <a:p>
            <a:pPr defTabSz="685800"/>
            <a:endParaRPr lang="en-GB" sz="1350" dirty="0">
              <a:solidFill>
                <a:srgbClr val="003341"/>
              </a:solidFill>
              <a:latin typeface="Metropolis Light"/>
              <a:cs typeface="Calibri" panose="020F0502020204030204" pitchFamily="34" charset="0"/>
            </a:endParaRPr>
          </a:p>
          <a:p>
            <a:pPr defTabSz="685800" fontAlgn="base">
              <a:defRPr/>
            </a:pPr>
            <a:endParaRPr lang="en-US" sz="1350" dirty="0">
              <a:solidFill>
                <a:srgbClr val="425563"/>
              </a:solidFill>
              <a:latin typeface="Metropolis Light"/>
              <a:cs typeface="Calibri" panose="020F0502020204030204" pitchFamily="34" charset="0"/>
            </a:endParaRPr>
          </a:p>
        </p:txBody>
      </p:sp>
      <p:pic>
        <p:nvPicPr>
          <p:cNvPr id="11" name="Picture 10" descr="A finger pressing a button on a machine&#10;&#10;Description automatically generated">
            <a:extLst>
              <a:ext uri="{FF2B5EF4-FFF2-40B4-BE49-F238E27FC236}">
                <a16:creationId xmlns:a16="http://schemas.microsoft.com/office/drawing/2014/main" id="{9256DE40-D27C-C2A7-8A2F-0F2E63C8353A}"/>
              </a:ext>
            </a:extLst>
          </p:cNvPr>
          <p:cNvPicPr>
            <a:picLocks noChangeAspect="1"/>
          </p:cNvPicPr>
          <p:nvPr/>
        </p:nvPicPr>
        <p:blipFill>
          <a:blip r:embed="rId4"/>
          <a:stretch>
            <a:fillRect/>
          </a:stretch>
        </p:blipFill>
        <p:spPr>
          <a:xfrm>
            <a:off x="5342527" y="1279111"/>
            <a:ext cx="2202650" cy="1975777"/>
          </a:xfrm>
          <a:prstGeom prst="rect">
            <a:avLst/>
          </a:prstGeom>
        </p:spPr>
      </p:pic>
      <p:pic>
        <p:nvPicPr>
          <p:cNvPr id="8" name="Picture 7">
            <a:extLst>
              <a:ext uri="{FF2B5EF4-FFF2-40B4-BE49-F238E27FC236}">
                <a16:creationId xmlns:a16="http://schemas.microsoft.com/office/drawing/2014/main" id="{9F6A273F-D221-0DDE-358C-36ABF25F78E7}"/>
              </a:ext>
            </a:extLst>
          </p:cNvPr>
          <p:cNvPicPr>
            <a:picLocks noChangeAspect="1"/>
          </p:cNvPicPr>
          <p:nvPr/>
        </p:nvPicPr>
        <p:blipFill rotWithShape="1">
          <a:blip r:embed="rId5"/>
          <a:srcRect l="9693" t="7864" r="27191" b="24178"/>
          <a:stretch/>
        </p:blipFill>
        <p:spPr>
          <a:xfrm>
            <a:off x="5515514" y="3488690"/>
            <a:ext cx="2029663" cy="1229288"/>
          </a:xfrm>
          <a:prstGeom prst="rect">
            <a:avLst/>
          </a:prstGeom>
        </p:spPr>
      </p:pic>
      <p:pic>
        <p:nvPicPr>
          <p:cNvPr id="13" name="Picture 12">
            <a:extLst>
              <a:ext uri="{FF2B5EF4-FFF2-40B4-BE49-F238E27FC236}">
                <a16:creationId xmlns:a16="http://schemas.microsoft.com/office/drawing/2014/main" id="{81B84E98-3C47-D9E0-0206-3003978786D0}"/>
              </a:ext>
            </a:extLst>
          </p:cNvPr>
          <p:cNvPicPr>
            <a:picLocks noChangeAspect="1"/>
          </p:cNvPicPr>
          <p:nvPr/>
        </p:nvPicPr>
        <p:blipFill>
          <a:blip r:embed="rId6"/>
          <a:stretch>
            <a:fillRect/>
          </a:stretch>
        </p:blipFill>
        <p:spPr>
          <a:xfrm>
            <a:off x="3953351" y="3489324"/>
            <a:ext cx="1459930" cy="1228654"/>
          </a:xfrm>
          <a:prstGeom prst="rect">
            <a:avLst/>
          </a:prstGeom>
        </p:spPr>
      </p:pic>
    </p:spTree>
    <p:extLst>
      <p:ext uri="{BB962C8B-B14F-4D97-AF65-F5344CB8AC3E}">
        <p14:creationId xmlns:p14="http://schemas.microsoft.com/office/powerpoint/2010/main" val="2000135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260725" y="558711"/>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348E0DF6-F0E2-4F46-8E16-F1F6337444EA}" type="slidenum">
              <a:rPr lang="en-US" sz="700" b="1" smtClean="0">
                <a:solidFill>
                  <a:srgbClr val="475C6D"/>
                </a:solidFill>
                <a:latin typeface="Montserrat"/>
              </a:rPr>
              <a:t>17</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57A2ED-4D04-9BD5-63A7-192824F9F5AA}"/>
              </a:ext>
            </a:extLst>
          </p:cNvPr>
          <p:cNvSpPr txBox="1"/>
          <p:nvPr/>
        </p:nvSpPr>
        <p:spPr>
          <a:xfrm>
            <a:off x="216588" y="1604521"/>
            <a:ext cx="4355412" cy="2923877"/>
          </a:xfrm>
          <a:prstGeom prst="rect">
            <a:avLst/>
          </a:prstGeom>
          <a:noFill/>
        </p:spPr>
        <p:txBody>
          <a:bodyPr wrap="square">
            <a:spAutoFit/>
          </a:bodyPr>
          <a:lstStyle/>
          <a:p>
            <a:pPr defTabSz="685800"/>
            <a:r>
              <a:rPr lang="en-US" sz="1600" b="1" dirty="0">
                <a:solidFill>
                  <a:srgbClr val="009BA4"/>
                </a:solidFill>
                <a:latin typeface="Metropolis Light"/>
                <a:cs typeface="Calibri" panose="020F0502020204030204" pitchFamily="34" charset="0"/>
              </a:rPr>
              <a:t>Step 14 – insert cartridge and start test</a:t>
            </a:r>
          </a:p>
          <a:p>
            <a:pPr defTabSz="685800"/>
            <a:endParaRPr lang="en-US" sz="1400" b="1" dirty="0">
              <a:solidFill>
                <a:srgbClr val="009BA4"/>
              </a:solidFill>
              <a:latin typeface="Metropolis Light"/>
              <a:cs typeface="Calibri" panose="020F0502020204030204" pitchFamily="34" charset="0"/>
            </a:endParaRPr>
          </a:p>
          <a:p>
            <a:pPr defTabSz="685800"/>
            <a:r>
              <a:rPr lang="en-US" sz="1400" dirty="0">
                <a:solidFill>
                  <a:srgbClr val="003341"/>
                </a:solidFill>
                <a:latin typeface="Metropolis Light"/>
                <a:cs typeface="Calibri" panose="020F0502020204030204" pitchFamily="34" charset="0"/>
              </a:rPr>
              <a:t>Immediately insert the assay cartridge into the Genedrive® System. </a:t>
            </a:r>
          </a:p>
          <a:p>
            <a:pPr defTabSz="685800"/>
            <a:endParaRPr lang="en-US" sz="1400" dirty="0">
              <a:solidFill>
                <a:srgbClr val="003341"/>
              </a:solidFill>
              <a:latin typeface="Metropolis Light"/>
              <a:cs typeface="Calibri" panose="020F0502020204030204" pitchFamily="34" charset="0"/>
            </a:endParaRPr>
          </a:p>
          <a:p>
            <a:pPr defTabSz="685800"/>
            <a:r>
              <a:rPr lang="en-US" sz="1400" dirty="0">
                <a:solidFill>
                  <a:srgbClr val="003341"/>
                </a:solidFill>
                <a:latin typeface="Metropolis Light"/>
                <a:cs typeface="Calibri" panose="020F0502020204030204" pitchFamily="34" charset="0"/>
              </a:rPr>
              <a:t>Push firmly until a ‘</a:t>
            </a:r>
            <a:r>
              <a:rPr lang="en-US" sz="1400" b="1" dirty="0">
                <a:solidFill>
                  <a:srgbClr val="003341"/>
                </a:solidFill>
                <a:latin typeface="Metropolis Light"/>
                <a:cs typeface="Calibri" panose="020F0502020204030204" pitchFamily="34" charset="0"/>
              </a:rPr>
              <a:t>click’ </a:t>
            </a:r>
            <a:r>
              <a:rPr lang="en-US" sz="1400" dirty="0">
                <a:solidFill>
                  <a:srgbClr val="003341"/>
                </a:solidFill>
                <a:latin typeface="Metropolis Light"/>
                <a:cs typeface="Calibri" panose="020F0502020204030204" pitchFamily="34" charset="0"/>
              </a:rPr>
              <a:t>is heard and a single ‘</a:t>
            </a:r>
            <a:r>
              <a:rPr lang="en-US" sz="1400" b="1" dirty="0">
                <a:solidFill>
                  <a:srgbClr val="003341"/>
                </a:solidFill>
                <a:latin typeface="Metropolis Light"/>
                <a:cs typeface="Calibri" panose="020F0502020204030204" pitchFamily="34" charset="0"/>
              </a:rPr>
              <a:t>beep’ </a:t>
            </a:r>
            <a:r>
              <a:rPr lang="en-US" sz="1400" dirty="0">
                <a:solidFill>
                  <a:srgbClr val="003341"/>
                </a:solidFill>
                <a:latin typeface="Metropolis Light"/>
                <a:cs typeface="Calibri" panose="020F0502020204030204" pitchFamily="34" charset="0"/>
              </a:rPr>
              <a:t>tone. </a:t>
            </a:r>
          </a:p>
          <a:p>
            <a:pPr defTabSz="685800"/>
            <a:endParaRPr lang="en-US" sz="1400" dirty="0">
              <a:solidFill>
                <a:srgbClr val="003341"/>
              </a:solidFill>
              <a:latin typeface="Metropolis Light"/>
              <a:cs typeface="Calibri" panose="020F0502020204030204" pitchFamily="34" charset="0"/>
            </a:endParaRPr>
          </a:p>
          <a:p>
            <a:pPr defTabSz="685800"/>
            <a:r>
              <a:rPr kumimoji="0" lang="en-GB" sz="1400" b="0" i="0" u="none" strike="noStrike" kern="1200" cap="none" spc="0" normalizeH="0" baseline="0" noProof="0" dirty="0">
                <a:ln>
                  <a:noFill/>
                </a:ln>
                <a:solidFill>
                  <a:srgbClr val="003341"/>
                </a:solidFill>
                <a:effectLst/>
                <a:uLnTx/>
                <a:uFillTx/>
                <a:latin typeface="Metropolis Light"/>
                <a:ea typeface="+mn-ea"/>
                <a:cs typeface="Calibri" panose="020F0502020204030204" pitchFamily="34" charset="0"/>
              </a:rPr>
              <a:t>The assay cartridge will only insert into the </a:t>
            </a:r>
            <a:r>
              <a:rPr kumimoji="0" lang="en-GB" sz="1400" b="0" i="0" u="none" strike="noStrike" kern="1200" cap="none" spc="0" normalizeH="0" baseline="0" noProof="0" dirty="0" err="1">
                <a:ln>
                  <a:noFill/>
                </a:ln>
                <a:solidFill>
                  <a:srgbClr val="003341"/>
                </a:solidFill>
                <a:effectLst/>
                <a:uLnTx/>
                <a:uFillTx/>
                <a:latin typeface="Metropolis Light"/>
                <a:ea typeface="+mn-ea"/>
                <a:cs typeface="Calibri" panose="020F0502020204030204" pitchFamily="34" charset="0"/>
              </a:rPr>
              <a:t>Genedrive</a:t>
            </a:r>
            <a:r>
              <a:rPr kumimoji="0" lang="en-GB" sz="1400" b="0" i="0" u="none" strike="noStrike" kern="1200" cap="none" spc="0" normalizeH="0" baseline="0" noProof="0" dirty="0">
                <a:ln>
                  <a:noFill/>
                </a:ln>
                <a:solidFill>
                  <a:srgbClr val="003341"/>
                </a:solidFill>
                <a:effectLst/>
                <a:uLnTx/>
                <a:uFillTx/>
                <a:latin typeface="Metropolis Light"/>
                <a:ea typeface="+mn-ea"/>
                <a:cs typeface="Arial" panose="020B0604020202020204" pitchFamily="34" charset="0"/>
              </a:rPr>
              <a:t>®</a:t>
            </a:r>
            <a:r>
              <a:rPr kumimoji="0" lang="en-GB" sz="1400" b="0" i="0" u="none" strike="noStrike" kern="1200" cap="none" spc="0" normalizeH="0" baseline="0" noProof="0" dirty="0">
                <a:ln>
                  <a:noFill/>
                </a:ln>
                <a:solidFill>
                  <a:srgbClr val="003341"/>
                </a:solidFill>
                <a:effectLst/>
                <a:uLnTx/>
                <a:uFillTx/>
                <a:latin typeface="Metropolis Light"/>
                <a:ea typeface="+mn-ea"/>
                <a:cs typeface="Calibri" panose="020F0502020204030204" pitchFamily="34" charset="0"/>
              </a:rPr>
              <a:t> System baffle in one orientation (with curve and flat side aligned).</a:t>
            </a:r>
          </a:p>
          <a:p>
            <a:pPr defTabSz="685800"/>
            <a:endParaRPr lang="en-US" sz="1400" dirty="0">
              <a:solidFill>
                <a:srgbClr val="003341"/>
              </a:solidFill>
              <a:latin typeface="Metropolis Light"/>
              <a:cs typeface="Calibri" panose="020F0502020204030204" pitchFamily="34" charset="0"/>
            </a:endParaRPr>
          </a:p>
          <a:p>
            <a:pPr defTabSz="685800"/>
            <a:r>
              <a:rPr lang="en-US" sz="1400" dirty="0">
                <a:solidFill>
                  <a:srgbClr val="003341"/>
                </a:solidFill>
                <a:latin typeface="Metropolis Light"/>
                <a:cs typeface="Calibri" panose="020F0502020204030204" pitchFamily="34" charset="0"/>
              </a:rPr>
              <a:t>Press ‘</a:t>
            </a:r>
            <a:r>
              <a:rPr lang="en-US" sz="1400" b="1" dirty="0">
                <a:solidFill>
                  <a:srgbClr val="003341"/>
                </a:solidFill>
                <a:latin typeface="Metropolis Light"/>
                <a:cs typeface="Calibri" panose="020F0502020204030204" pitchFamily="34" charset="0"/>
              </a:rPr>
              <a:t>Start Test</a:t>
            </a:r>
            <a:r>
              <a:rPr lang="en-US" sz="1400" dirty="0">
                <a:solidFill>
                  <a:srgbClr val="003341"/>
                </a:solidFill>
                <a:latin typeface="Metropolis Light"/>
                <a:cs typeface="Calibri" panose="020F0502020204030204" pitchFamily="34" charset="0"/>
              </a:rPr>
              <a:t>’ on the touchscreen.</a:t>
            </a:r>
            <a:endParaRPr lang="en-GB" sz="1400" dirty="0">
              <a:solidFill>
                <a:srgbClr val="003341"/>
              </a:solidFill>
              <a:latin typeface="Metropolis Light"/>
              <a:cs typeface="Calibri" panose="020F0502020204030204" pitchFamily="34" charset="0"/>
            </a:endParaRPr>
          </a:p>
        </p:txBody>
      </p:sp>
      <p:pic>
        <p:nvPicPr>
          <p:cNvPr id="8" name="Picture 7" descr="A hand in a glove pressing a button on a white rectangular device&#10;&#10;Description automatically generated">
            <a:extLst>
              <a:ext uri="{FF2B5EF4-FFF2-40B4-BE49-F238E27FC236}">
                <a16:creationId xmlns:a16="http://schemas.microsoft.com/office/drawing/2014/main" id="{DCE01440-87C3-988F-3BC0-03730544BB74}"/>
              </a:ext>
            </a:extLst>
          </p:cNvPr>
          <p:cNvPicPr>
            <a:picLocks noChangeAspect="1"/>
          </p:cNvPicPr>
          <p:nvPr/>
        </p:nvPicPr>
        <p:blipFill>
          <a:blip r:embed="rId3"/>
          <a:stretch>
            <a:fillRect/>
          </a:stretch>
        </p:blipFill>
        <p:spPr>
          <a:xfrm>
            <a:off x="4804217" y="1462416"/>
            <a:ext cx="2682256" cy="2722490"/>
          </a:xfrm>
          <a:prstGeom prst="rect">
            <a:avLst/>
          </a:prstGeom>
        </p:spPr>
      </p:pic>
    </p:spTree>
    <p:extLst>
      <p:ext uri="{BB962C8B-B14F-4D97-AF65-F5344CB8AC3E}">
        <p14:creationId xmlns:p14="http://schemas.microsoft.com/office/powerpoint/2010/main" val="13827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0564E47-5E6C-3279-7139-EFC93C714BD8}"/>
              </a:ext>
            </a:extLst>
          </p:cNvPr>
          <p:cNvPicPr>
            <a:picLocks noChangeAspect="1"/>
          </p:cNvPicPr>
          <p:nvPr/>
        </p:nvPicPr>
        <p:blipFill>
          <a:blip r:embed="rId3"/>
          <a:srcRect/>
          <a:stretch/>
        </p:blipFill>
        <p:spPr>
          <a:xfrm>
            <a:off x="7560317" y="4779356"/>
            <a:ext cx="1318437" cy="219185"/>
          </a:xfrm>
          <a:prstGeom prst="rect">
            <a:avLst/>
          </a:prstGeom>
        </p:spPr>
      </p:pic>
      <p:sp>
        <p:nvSpPr>
          <p:cNvPr id="14" name="TextBox 13">
            <a:extLst>
              <a:ext uri="{FF2B5EF4-FFF2-40B4-BE49-F238E27FC236}">
                <a16:creationId xmlns:a16="http://schemas.microsoft.com/office/drawing/2014/main" id="{A412CB22-CEF1-CA35-C084-ED4E3DE2E808}"/>
              </a:ext>
            </a:extLst>
          </p:cNvPr>
          <p:cNvSpPr txBox="1"/>
          <p:nvPr/>
        </p:nvSpPr>
        <p:spPr>
          <a:xfrm>
            <a:off x="241739" y="554878"/>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Post Test</a:t>
            </a:r>
            <a:endParaRPr lang="en-US" sz="2400" b="1" dirty="0">
              <a:solidFill>
                <a:srgbClr val="003341"/>
              </a:solidFill>
              <a:latin typeface="Montserrat" panose="00000500000000000000" pitchFamily="2" charset="0"/>
            </a:endParaRPr>
          </a:p>
        </p:txBody>
      </p:sp>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FAF27C81-4BA3-4853-9C8A-6C55D4F2DFA0}" type="slidenum">
              <a:rPr lang="en-US" sz="700" b="1" smtClean="0">
                <a:solidFill>
                  <a:srgbClr val="475C6D"/>
                </a:solidFill>
                <a:latin typeface="Montserrat"/>
              </a:rPr>
              <a:t>18</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57A2ED-4D04-9BD5-63A7-192824F9F5AA}"/>
              </a:ext>
            </a:extLst>
          </p:cNvPr>
          <p:cNvSpPr txBox="1"/>
          <p:nvPr/>
        </p:nvSpPr>
        <p:spPr>
          <a:xfrm>
            <a:off x="241395" y="1267228"/>
            <a:ext cx="5031926" cy="3262432"/>
          </a:xfrm>
          <a:prstGeom prst="rect">
            <a:avLst/>
          </a:prstGeom>
          <a:noFill/>
        </p:spPr>
        <p:txBody>
          <a:bodyPr wrap="square">
            <a:spAutoFit/>
          </a:bodyPr>
          <a:lstStyle/>
          <a:p>
            <a:pPr marL="8792" marR="3517" defTabSz="633062">
              <a:lnSpc>
                <a:spcPct val="150000"/>
              </a:lnSpc>
              <a:buSzPct val="103125"/>
              <a:tabLst>
                <a:tab pos="206185" algn="l"/>
                <a:tab pos="206624" algn="l"/>
              </a:tabLst>
              <a:defRPr/>
            </a:pPr>
            <a:r>
              <a:rPr lang="en-US" sz="1600" b="1" spc="-4" dirty="0">
                <a:solidFill>
                  <a:srgbClr val="009BA4"/>
                </a:solidFill>
                <a:latin typeface="Metropolis Light"/>
                <a:cs typeface="Arial"/>
              </a:rPr>
              <a:t>Step 15 – Results </a:t>
            </a:r>
          </a:p>
          <a:p>
            <a:pPr marL="8792" marR="3517" defTabSz="633062">
              <a:buSzPct val="103125"/>
              <a:tabLst>
                <a:tab pos="206185" algn="l"/>
                <a:tab pos="206624" algn="l"/>
              </a:tabLst>
              <a:defRPr/>
            </a:pPr>
            <a:endParaRPr kumimoji="0" lang="en-US" sz="1400" i="0" u="none" strike="noStrike" kern="1200" cap="none" spc="0" normalizeH="0" baseline="0" noProof="0" dirty="0">
              <a:ln>
                <a:noFill/>
              </a:ln>
              <a:solidFill>
                <a:srgbClr val="009BA4"/>
              </a:solidFill>
              <a:effectLst/>
              <a:uLnTx/>
              <a:uFillTx/>
              <a:latin typeface="Metropolis Light"/>
              <a:ea typeface="+mn-ea"/>
              <a:cs typeface="+mn-cs"/>
            </a:endParaRPr>
          </a:p>
          <a:p>
            <a:pPr marL="8792" marR="3517" defTabSz="633062">
              <a:buSzPct val="103125"/>
              <a:tabLst>
                <a:tab pos="206185" algn="l"/>
                <a:tab pos="206624" algn="l"/>
              </a:tabLst>
              <a:defRPr/>
            </a:pPr>
            <a:r>
              <a:rPr kumimoji="0" lang="en-US" sz="1400" b="1" i="0" u="none" strike="noStrike" kern="1200" cap="none" spc="0" normalizeH="0" baseline="0" noProof="0" dirty="0">
                <a:ln>
                  <a:noFill/>
                </a:ln>
                <a:solidFill>
                  <a:srgbClr val="003341"/>
                </a:solidFill>
                <a:effectLst/>
                <a:uLnTx/>
                <a:uFillTx/>
                <a:latin typeface="Metropolis Light"/>
                <a:ea typeface="+mn-ea"/>
                <a:cs typeface="+mn-cs"/>
              </a:rPr>
              <a:t>Note: </a:t>
            </a:r>
            <a:r>
              <a:rPr kumimoji="0" lang="en-US" sz="1400" b="0" i="0" u="none" strike="noStrike" kern="1200" cap="none" spc="0" normalizeH="0" baseline="0" noProof="0" dirty="0">
                <a:ln>
                  <a:noFill/>
                </a:ln>
                <a:solidFill>
                  <a:srgbClr val="003341"/>
                </a:solidFill>
                <a:effectLst/>
                <a:uLnTx/>
                <a:uFillTx/>
                <a:latin typeface="Metropolis Light"/>
                <a:ea typeface="+mn-ea"/>
                <a:cs typeface="+mn-cs"/>
              </a:rPr>
              <a:t>In some scenarios a short automatic re analysis step (around 11 minutes) will be performed after a standard test, allow this to finish before continuing.</a:t>
            </a:r>
          </a:p>
          <a:p>
            <a:pPr marL="8792" marR="3517" defTabSz="633062">
              <a:buSzPct val="103125"/>
              <a:tabLst>
                <a:tab pos="206185" algn="l"/>
                <a:tab pos="206624" algn="l"/>
              </a:tabLst>
              <a:defRPr/>
            </a:pPr>
            <a:endParaRPr lang="en-US" sz="1400" spc="-4" dirty="0">
              <a:solidFill>
                <a:srgbClr val="003341"/>
              </a:solidFill>
              <a:latin typeface="Metropolis Light"/>
              <a:cs typeface="Arial"/>
            </a:endParaRPr>
          </a:p>
          <a:p>
            <a:pPr marL="8792" marR="3517" defTabSz="633062">
              <a:buSzPct val="103125"/>
              <a:tabLst>
                <a:tab pos="206185" algn="l"/>
                <a:tab pos="206624" algn="l"/>
              </a:tabLst>
              <a:defRPr/>
            </a:pPr>
            <a:r>
              <a:rPr lang="en-US" sz="1400" spc="-4" dirty="0">
                <a:solidFill>
                  <a:srgbClr val="003341"/>
                </a:solidFill>
                <a:latin typeface="Metropolis Light"/>
                <a:cs typeface="Arial"/>
              </a:rPr>
              <a:t>Upon</a:t>
            </a:r>
            <a:r>
              <a:rPr lang="en-US" sz="1400" spc="-11" dirty="0">
                <a:solidFill>
                  <a:srgbClr val="003341"/>
                </a:solidFill>
                <a:latin typeface="Metropolis Light"/>
                <a:cs typeface="Arial"/>
              </a:rPr>
              <a:t> </a:t>
            </a:r>
            <a:r>
              <a:rPr lang="en-US" sz="1400" dirty="0">
                <a:solidFill>
                  <a:srgbClr val="003341"/>
                </a:solidFill>
                <a:latin typeface="Metropolis Light"/>
                <a:cs typeface="Arial"/>
              </a:rPr>
              <a:t>completion</a:t>
            </a:r>
            <a:r>
              <a:rPr lang="en-US" sz="1400" spc="-7" dirty="0">
                <a:solidFill>
                  <a:srgbClr val="003341"/>
                </a:solidFill>
                <a:latin typeface="Metropolis Light"/>
                <a:cs typeface="Arial"/>
              </a:rPr>
              <a:t> </a:t>
            </a:r>
            <a:r>
              <a:rPr lang="en-US" sz="1400" spc="-4" dirty="0">
                <a:solidFill>
                  <a:srgbClr val="003341"/>
                </a:solidFill>
                <a:latin typeface="Metropolis Light"/>
                <a:cs typeface="Arial"/>
              </a:rPr>
              <a:t>of</a:t>
            </a:r>
            <a:r>
              <a:rPr lang="en-US" sz="1400" spc="-7" dirty="0">
                <a:solidFill>
                  <a:srgbClr val="003341"/>
                </a:solidFill>
                <a:latin typeface="Metropolis Light"/>
                <a:cs typeface="Arial"/>
              </a:rPr>
              <a:t> </a:t>
            </a:r>
            <a:r>
              <a:rPr lang="en-US" sz="1400" spc="-4" dirty="0">
                <a:solidFill>
                  <a:srgbClr val="003341"/>
                </a:solidFill>
                <a:latin typeface="Metropolis Light"/>
                <a:cs typeface="Arial"/>
              </a:rPr>
              <a:t>the</a:t>
            </a:r>
            <a:r>
              <a:rPr lang="en-US" sz="1400" spc="-11" dirty="0">
                <a:solidFill>
                  <a:srgbClr val="003341"/>
                </a:solidFill>
                <a:latin typeface="Metropolis Light"/>
                <a:cs typeface="Arial"/>
              </a:rPr>
              <a:t> </a:t>
            </a:r>
            <a:r>
              <a:rPr lang="en-US" sz="1400" spc="-4" dirty="0">
                <a:solidFill>
                  <a:srgbClr val="003341"/>
                </a:solidFill>
                <a:latin typeface="Metropolis Light"/>
                <a:cs typeface="Arial"/>
              </a:rPr>
              <a:t>test,</a:t>
            </a:r>
            <a:r>
              <a:rPr lang="en-US" sz="1400" spc="35" dirty="0">
                <a:solidFill>
                  <a:srgbClr val="003341"/>
                </a:solidFill>
                <a:latin typeface="Metropolis Light"/>
                <a:cs typeface="Arial"/>
              </a:rPr>
              <a:t> </a:t>
            </a:r>
            <a:r>
              <a:rPr lang="en-US" sz="1400" spc="-4" dirty="0">
                <a:solidFill>
                  <a:srgbClr val="003341"/>
                </a:solidFill>
                <a:latin typeface="Metropolis Light"/>
                <a:cs typeface="Arial"/>
              </a:rPr>
              <a:t>the</a:t>
            </a:r>
            <a:r>
              <a:rPr lang="en-US" sz="1400" spc="7" dirty="0">
                <a:solidFill>
                  <a:srgbClr val="003341"/>
                </a:solidFill>
                <a:latin typeface="Metropolis Light"/>
                <a:cs typeface="Arial"/>
              </a:rPr>
              <a:t> </a:t>
            </a:r>
            <a:r>
              <a:rPr lang="en-US" sz="1400" dirty="0">
                <a:solidFill>
                  <a:srgbClr val="003341"/>
                </a:solidFill>
                <a:latin typeface="Metropolis Light"/>
                <a:cs typeface="Arial"/>
              </a:rPr>
              <a:t>result</a:t>
            </a:r>
            <a:r>
              <a:rPr lang="en-US" sz="1400" spc="-7" dirty="0">
                <a:solidFill>
                  <a:srgbClr val="003341"/>
                </a:solidFill>
                <a:latin typeface="Metropolis Light"/>
                <a:cs typeface="Arial"/>
              </a:rPr>
              <a:t> </a:t>
            </a:r>
            <a:r>
              <a:rPr lang="en-US" sz="1400" spc="-4" dirty="0">
                <a:solidFill>
                  <a:srgbClr val="003341"/>
                </a:solidFill>
                <a:latin typeface="Metropolis Light"/>
                <a:cs typeface="Arial"/>
              </a:rPr>
              <a:t>will</a:t>
            </a:r>
            <a:r>
              <a:rPr lang="en-US" sz="1400" spc="-7" dirty="0">
                <a:solidFill>
                  <a:srgbClr val="003341"/>
                </a:solidFill>
                <a:latin typeface="Metropolis Light"/>
                <a:cs typeface="Arial"/>
              </a:rPr>
              <a:t> </a:t>
            </a:r>
            <a:r>
              <a:rPr lang="en-US" sz="1400" spc="-4" dirty="0">
                <a:solidFill>
                  <a:srgbClr val="003341"/>
                </a:solidFill>
                <a:latin typeface="Metropolis Light"/>
                <a:cs typeface="Arial"/>
              </a:rPr>
              <a:t>be displayed</a:t>
            </a:r>
            <a:r>
              <a:rPr lang="en-US" sz="1400" spc="-7" dirty="0">
                <a:solidFill>
                  <a:srgbClr val="003341"/>
                </a:solidFill>
                <a:latin typeface="Metropolis Light"/>
                <a:cs typeface="Arial"/>
              </a:rPr>
              <a:t> </a:t>
            </a:r>
            <a:r>
              <a:rPr lang="en-US" sz="1400" spc="-4" dirty="0">
                <a:solidFill>
                  <a:srgbClr val="003341"/>
                </a:solidFill>
                <a:latin typeface="Metropolis Light"/>
                <a:cs typeface="Arial"/>
              </a:rPr>
              <a:t>on the</a:t>
            </a:r>
            <a:r>
              <a:rPr lang="en-US" sz="1400" spc="-7" dirty="0">
                <a:solidFill>
                  <a:srgbClr val="003341"/>
                </a:solidFill>
                <a:latin typeface="Metropolis Light"/>
                <a:cs typeface="Arial"/>
              </a:rPr>
              <a:t> </a:t>
            </a:r>
            <a:r>
              <a:rPr lang="en-US" sz="1400" dirty="0">
                <a:solidFill>
                  <a:srgbClr val="003341"/>
                </a:solidFill>
                <a:latin typeface="Metropolis Light"/>
                <a:cs typeface="Arial"/>
              </a:rPr>
              <a:t>screen:</a:t>
            </a:r>
          </a:p>
          <a:p>
            <a:pPr marL="523156" marR="3517" lvl="1" indent="-197832" defTabSz="633062">
              <a:buSzPct val="103125"/>
              <a:buFont typeface="Arial" panose="020B0604020202020204" pitchFamily="34" charset="0"/>
              <a:buChar char="•"/>
              <a:tabLst>
                <a:tab pos="206185" algn="l"/>
                <a:tab pos="206624" algn="l"/>
              </a:tabLst>
              <a:defRPr/>
            </a:pPr>
            <a:r>
              <a:rPr lang="en-US" sz="1400" b="1" dirty="0">
                <a:solidFill>
                  <a:srgbClr val="00853E"/>
                </a:solidFill>
                <a:latin typeface="Metropolis Light"/>
                <a:cs typeface="Arial"/>
              </a:rPr>
              <a:t>Not Detected </a:t>
            </a:r>
            <a:r>
              <a:rPr lang="en-US" sz="1400" b="1" dirty="0" err="1">
                <a:solidFill>
                  <a:srgbClr val="DF4113"/>
                </a:solidFill>
                <a:latin typeface="Metropolis Light"/>
                <a:cs typeface="Arial"/>
              </a:rPr>
              <a:t>Detected</a:t>
            </a:r>
            <a:r>
              <a:rPr lang="en-US" sz="1400" b="1" dirty="0">
                <a:solidFill>
                  <a:srgbClr val="DF4113"/>
                </a:solidFill>
                <a:latin typeface="Metropolis Light"/>
                <a:cs typeface="Arial"/>
              </a:rPr>
              <a:t> Alert </a:t>
            </a:r>
            <a:r>
              <a:rPr lang="en-US" sz="1400" b="1" dirty="0">
                <a:solidFill>
                  <a:srgbClr val="F1B100"/>
                </a:solidFill>
                <a:latin typeface="Metropolis Light"/>
                <a:cs typeface="Arial"/>
              </a:rPr>
              <a:t>Test Failed</a:t>
            </a:r>
          </a:p>
          <a:p>
            <a:pPr defTabSz="685800" fontAlgn="base">
              <a:defRPr/>
            </a:pPr>
            <a:endParaRPr lang="en-US" sz="1400" spc="-4" dirty="0">
              <a:solidFill>
                <a:srgbClr val="425563"/>
              </a:solidFill>
              <a:latin typeface="Metropolis Light"/>
              <a:cs typeface="Arial"/>
            </a:endParaRPr>
          </a:p>
          <a:p>
            <a:pPr defTabSz="685800" fontAlgn="base">
              <a:defRPr/>
            </a:pPr>
            <a:r>
              <a:rPr lang="en-US" sz="1400" spc="-4" dirty="0">
                <a:solidFill>
                  <a:srgbClr val="003341"/>
                </a:solidFill>
                <a:latin typeface="Metropolis Light"/>
                <a:cs typeface="Arial"/>
              </a:rPr>
              <a:t>Record the result and print labels if required</a:t>
            </a:r>
          </a:p>
          <a:p>
            <a:pPr defTabSz="685800" fontAlgn="base">
              <a:defRPr/>
            </a:pPr>
            <a:endParaRPr lang="en-US" sz="1400" spc="-4" dirty="0">
              <a:solidFill>
                <a:srgbClr val="003341"/>
              </a:solidFill>
              <a:latin typeface="Metropolis Light"/>
              <a:cs typeface="Arial"/>
            </a:endParaRPr>
          </a:p>
          <a:p>
            <a:pPr defTabSz="685800" fontAlgn="base">
              <a:defRPr/>
            </a:pPr>
            <a:r>
              <a:rPr lang="en-US" sz="1400" spc="-4" dirty="0">
                <a:solidFill>
                  <a:srgbClr val="003341"/>
                </a:solidFill>
                <a:latin typeface="Metropolis Light"/>
                <a:cs typeface="Arial"/>
              </a:rPr>
              <a:t>Test Failed means that the test has failed due to the </a:t>
            </a:r>
            <a:r>
              <a:rPr lang="en-GB" sz="1400" spc="-4" dirty="0">
                <a:solidFill>
                  <a:srgbClr val="003341"/>
                </a:solidFill>
                <a:latin typeface="Metropolis Light"/>
                <a:cs typeface="Arial"/>
              </a:rPr>
              <a:t>quality metrics not being </a:t>
            </a:r>
            <a:r>
              <a:rPr lang="en-US" sz="1400" spc="-4" dirty="0">
                <a:solidFill>
                  <a:srgbClr val="003341"/>
                </a:solidFill>
                <a:latin typeface="Metropolis Light"/>
                <a:cs typeface="Arial"/>
              </a:rPr>
              <a:t>met.</a:t>
            </a:r>
            <a:endParaRPr lang="en-US" sz="1400" dirty="0">
              <a:solidFill>
                <a:srgbClr val="003341"/>
              </a:solidFill>
              <a:latin typeface="Metropolis Light"/>
              <a:cs typeface="Calibri" panose="020F0502020204030204" pitchFamily="34" charset="0"/>
            </a:endParaRPr>
          </a:p>
        </p:txBody>
      </p:sp>
      <p:pic>
        <p:nvPicPr>
          <p:cNvPr id="11" name="Picture 10" descr="A white rectangular object with buttons and a button on it&#10;&#10;Description automatically generated">
            <a:extLst>
              <a:ext uri="{FF2B5EF4-FFF2-40B4-BE49-F238E27FC236}">
                <a16:creationId xmlns:a16="http://schemas.microsoft.com/office/drawing/2014/main" id="{F2A1F541-2BF4-3D10-1781-E9133ED226B0}"/>
              </a:ext>
            </a:extLst>
          </p:cNvPr>
          <p:cNvPicPr>
            <a:picLocks noChangeAspect="1"/>
          </p:cNvPicPr>
          <p:nvPr/>
        </p:nvPicPr>
        <p:blipFill>
          <a:blip r:embed="rId4"/>
          <a:stretch>
            <a:fillRect/>
          </a:stretch>
        </p:blipFill>
        <p:spPr>
          <a:xfrm>
            <a:off x="5599895" y="418541"/>
            <a:ext cx="1481844" cy="1481844"/>
          </a:xfrm>
          <a:prstGeom prst="rect">
            <a:avLst/>
          </a:prstGeom>
        </p:spPr>
      </p:pic>
      <p:pic>
        <p:nvPicPr>
          <p:cNvPr id="13" name="Picture 12" descr="A white box with a red circle and a white sign&#10;&#10;Description automatically generated with medium confidence">
            <a:extLst>
              <a:ext uri="{FF2B5EF4-FFF2-40B4-BE49-F238E27FC236}">
                <a16:creationId xmlns:a16="http://schemas.microsoft.com/office/drawing/2014/main" id="{55A6E8F1-B96B-6722-FBF3-0DEC0D5B6C22}"/>
              </a:ext>
            </a:extLst>
          </p:cNvPr>
          <p:cNvPicPr>
            <a:picLocks noChangeAspect="1"/>
          </p:cNvPicPr>
          <p:nvPr/>
        </p:nvPicPr>
        <p:blipFill>
          <a:blip r:embed="rId5"/>
          <a:stretch>
            <a:fillRect/>
          </a:stretch>
        </p:blipFill>
        <p:spPr>
          <a:xfrm>
            <a:off x="5585942" y="1830827"/>
            <a:ext cx="1481845" cy="1481845"/>
          </a:xfrm>
          <a:prstGeom prst="rect">
            <a:avLst/>
          </a:prstGeom>
        </p:spPr>
      </p:pic>
      <p:pic>
        <p:nvPicPr>
          <p:cNvPr id="20" name="Picture 19" descr="A white rectangular object with buttons and a red circle&#10;&#10;Description automatically generated">
            <a:extLst>
              <a:ext uri="{FF2B5EF4-FFF2-40B4-BE49-F238E27FC236}">
                <a16:creationId xmlns:a16="http://schemas.microsoft.com/office/drawing/2014/main" id="{E71A9F6E-144F-FD13-EA1C-01322AB08075}"/>
              </a:ext>
            </a:extLst>
          </p:cNvPr>
          <p:cNvPicPr>
            <a:picLocks noChangeAspect="1"/>
          </p:cNvPicPr>
          <p:nvPr/>
        </p:nvPicPr>
        <p:blipFill>
          <a:blip r:embed="rId6"/>
          <a:stretch>
            <a:fillRect/>
          </a:stretch>
        </p:blipFill>
        <p:spPr>
          <a:xfrm>
            <a:off x="5599893" y="3297510"/>
            <a:ext cx="1481846" cy="1481846"/>
          </a:xfrm>
          <a:prstGeom prst="rect">
            <a:avLst/>
          </a:prstGeom>
        </p:spPr>
      </p:pic>
    </p:spTree>
    <p:extLst>
      <p:ext uri="{BB962C8B-B14F-4D97-AF65-F5344CB8AC3E}">
        <p14:creationId xmlns:p14="http://schemas.microsoft.com/office/powerpoint/2010/main" val="2733993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241739" y="557421"/>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D35D86A3-2A9D-4CE0-A2F8-DD15581B21C9}" type="slidenum">
              <a:rPr lang="en-US" sz="700" b="1" smtClean="0">
                <a:solidFill>
                  <a:srgbClr val="475C6D"/>
                </a:solidFill>
                <a:latin typeface="Montserrat"/>
              </a:rPr>
              <a:t>19</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7" name="Straight Connector 16">
            <a:extLst>
              <a:ext uri="{FF2B5EF4-FFF2-40B4-BE49-F238E27FC236}">
                <a16:creationId xmlns:a16="http://schemas.microsoft.com/office/drawing/2014/main" id="{4C7AC69B-F047-F8C9-842F-055A6BB5C6D9}"/>
              </a:ext>
            </a:extLst>
          </p:cNvPr>
          <p:cNvCxnSpPr>
            <a:cxnSpLocks/>
          </p:cNvCxnSpPr>
          <p:nvPr/>
        </p:nvCxnSpPr>
        <p:spPr>
          <a:xfrm>
            <a:off x="241739" y="4792355"/>
            <a:ext cx="6840000" cy="0"/>
          </a:xfrm>
          <a:prstGeom prst="line">
            <a:avLst/>
          </a:prstGeom>
          <a:ln w="12700">
            <a:solidFill>
              <a:srgbClr val="475C6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57A2ED-4D04-9BD5-63A7-192824F9F5AA}"/>
              </a:ext>
            </a:extLst>
          </p:cNvPr>
          <p:cNvSpPr txBox="1"/>
          <p:nvPr/>
        </p:nvSpPr>
        <p:spPr>
          <a:xfrm>
            <a:off x="241740" y="1533033"/>
            <a:ext cx="4330261" cy="2277547"/>
          </a:xfrm>
          <a:prstGeom prst="rect">
            <a:avLst/>
          </a:prstGeom>
          <a:noFill/>
        </p:spPr>
        <p:txBody>
          <a:bodyPr wrap="square">
            <a:spAutoFit/>
          </a:bodyPr>
          <a:lstStyle/>
          <a:p>
            <a:pPr defTabSz="633062">
              <a:defRPr/>
            </a:pPr>
            <a:r>
              <a:rPr lang="en-US" sz="1600" b="1" dirty="0">
                <a:solidFill>
                  <a:srgbClr val="009BA4"/>
                </a:solidFill>
                <a:latin typeface="Metropolis Light"/>
                <a:cs typeface="Calibri" panose="020F0502020204030204" pitchFamily="34" charset="0"/>
              </a:rPr>
              <a:t>Step 16 - Remove cartridge and dispose</a:t>
            </a:r>
          </a:p>
          <a:p>
            <a:pPr defTabSz="633062">
              <a:defRPr/>
            </a:pPr>
            <a:endParaRPr lang="en-US" sz="1400" b="1" dirty="0">
              <a:solidFill>
                <a:srgbClr val="003341"/>
              </a:solidFill>
              <a:latin typeface="Metropolis Light"/>
              <a:cs typeface="Calibri" panose="020F0502020204030204" pitchFamily="34" charset="0"/>
            </a:endParaRPr>
          </a:p>
          <a:p>
            <a:pPr defTabSz="633062">
              <a:defRPr/>
            </a:pPr>
            <a:endParaRPr lang="en-US" sz="1400" dirty="0">
              <a:solidFill>
                <a:srgbClr val="003341"/>
              </a:solidFill>
              <a:latin typeface="Metropolis Light"/>
              <a:cs typeface="Calibri" panose="020F0502020204030204" pitchFamily="34" charset="0"/>
            </a:endParaRPr>
          </a:p>
          <a:p>
            <a:pPr defTabSz="633062">
              <a:defRPr/>
            </a:pPr>
            <a:r>
              <a:rPr lang="en-US" sz="1400" dirty="0">
                <a:solidFill>
                  <a:srgbClr val="003341"/>
                </a:solidFill>
                <a:latin typeface="Metropolis Light"/>
                <a:cs typeface="Calibri" panose="020F0502020204030204" pitchFamily="34" charset="0"/>
              </a:rPr>
              <a:t>Remove the cartridge by pressing down on the button on the side of the cartridge and withdrawing.</a:t>
            </a:r>
          </a:p>
          <a:p>
            <a:pPr defTabSz="633062">
              <a:defRPr/>
            </a:pPr>
            <a:endParaRPr lang="en-US" sz="1400" dirty="0">
              <a:solidFill>
                <a:srgbClr val="003341"/>
              </a:solidFill>
              <a:latin typeface="Metropolis Light"/>
              <a:cs typeface="Calibri" panose="020F0502020204030204" pitchFamily="34" charset="0"/>
            </a:endParaRPr>
          </a:p>
          <a:p>
            <a:pPr defTabSz="685800" fontAlgn="base">
              <a:defRPr/>
            </a:pPr>
            <a:r>
              <a:rPr lang="en-US" sz="1400" dirty="0">
                <a:solidFill>
                  <a:srgbClr val="003341"/>
                </a:solidFill>
                <a:latin typeface="Metropolis Light"/>
                <a:cs typeface="Calibri" panose="020F0502020204030204" pitchFamily="34" charset="0"/>
              </a:rPr>
              <a:t>All test components should be disposed of as clinical waste. </a:t>
            </a:r>
          </a:p>
          <a:p>
            <a:pPr defTabSz="685800" fontAlgn="base">
              <a:defRPr/>
            </a:pPr>
            <a:endParaRPr lang="en-US" sz="1400" dirty="0">
              <a:solidFill>
                <a:srgbClr val="003341"/>
              </a:solidFill>
              <a:latin typeface="Metropolis Light"/>
              <a:cs typeface="Calibri" panose="020F0502020204030204" pitchFamily="34" charset="0"/>
            </a:endParaRPr>
          </a:p>
          <a:p>
            <a:pPr defTabSz="685800" fontAlgn="base">
              <a:defRPr/>
            </a:pPr>
            <a:r>
              <a:rPr lang="en-US" sz="1400" dirty="0">
                <a:solidFill>
                  <a:srgbClr val="003341"/>
                </a:solidFill>
                <a:latin typeface="Metropolis Light"/>
                <a:cs typeface="Calibri" panose="020F0502020204030204" pitchFamily="34" charset="0"/>
              </a:rPr>
              <a:t>Never open the cartridge lid before disposal.</a:t>
            </a:r>
          </a:p>
        </p:txBody>
      </p:sp>
      <p:pic>
        <p:nvPicPr>
          <p:cNvPr id="13" name="Picture 12" descr="A hand in blue glove holding a device&#10;&#10;Description automatically generated">
            <a:extLst>
              <a:ext uri="{FF2B5EF4-FFF2-40B4-BE49-F238E27FC236}">
                <a16:creationId xmlns:a16="http://schemas.microsoft.com/office/drawing/2014/main" id="{9B41AE48-C6D1-5DCE-0591-625AF90461D5}"/>
              </a:ext>
            </a:extLst>
          </p:cNvPr>
          <p:cNvPicPr>
            <a:picLocks noChangeAspect="1"/>
          </p:cNvPicPr>
          <p:nvPr/>
        </p:nvPicPr>
        <p:blipFill>
          <a:blip r:embed="rId3"/>
          <a:stretch>
            <a:fillRect/>
          </a:stretch>
        </p:blipFill>
        <p:spPr>
          <a:xfrm>
            <a:off x="5120957" y="603359"/>
            <a:ext cx="2321484" cy="2356306"/>
          </a:xfrm>
          <a:prstGeom prst="rect">
            <a:avLst/>
          </a:prstGeom>
        </p:spPr>
      </p:pic>
      <p:pic>
        <p:nvPicPr>
          <p:cNvPr id="6146" name="Picture 2">
            <a:extLst>
              <a:ext uri="{FF2B5EF4-FFF2-40B4-BE49-F238E27FC236}">
                <a16:creationId xmlns:a16="http://schemas.microsoft.com/office/drawing/2014/main" id="{E746ED1A-8F77-B571-669B-B93F51EA9A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7602" y="3144482"/>
            <a:ext cx="1524137" cy="152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463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1380A-B836-4BDE-A599-20C0B45F22CC}"/>
              </a:ext>
            </a:extLst>
          </p:cNvPr>
          <p:cNvSpPr>
            <a:spLocks noGrp="1"/>
          </p:cNvSpPr>
          <p:nvPr>
            <p:ph type="ctrTitle"/>
          </p:nvPr>
        </p:nvSpPr>
        <p:spPr>
          <a:xfrm>
            <a:off x="1143000" y="1506253"/>
            <a:ext cx="6858000" cy="2200584"/>
          </a:xfrm>
        </p:spPr>
        <p:txBody>
          <a:bodyPr/>
          <a:lstStyle/>
          <a:p>
            <a:pPr algn="ctr"/>
            <a:br>
              <a:rPr lang="en-US" sz="3200" b="1" dirty="0"/>
            </a:br>
            <a:r>
              <a:rPr lang="en-US" sz="3200" b="1" dirty="0"/>
              <a:t>Product Demonstration</a:t>
            </a:r>
            <a:br>
              <a:rPr lang="en-US" sz="3200" b="1" dirty="0"/>
            </a:br>
            <a:r>
              <a:rPr lang="en-US" sz="3200" b="1" dirty="0"/>
              <a:t>How to perform a patient test</a:t>
            </a:r>
            <a:endParaRPr lang="en-GB" sz="3200" b="1" dirty="0"/>
          </a:p>
        </p:txBody>
      </p:sp>
    </p:spTree>
    <p:extLst>
      <p:ext uri="{BB962C8B-B14F-4D97-AF65-F5344CB8AC3E}">
        <p14:creationId xmlns:p14="http://schemas.microsoft.com/office/powerpoint/2010/main" val="2118682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C8E280-8455-6A48-59E2-2886FB6FA436}"/>
              </a:ext>
            </a:extLst>
          </p:cNvPr>
          <p:cNvSpPr txBox="1"/>
          <p:nvPr/>
        </p:nvSpPr>
        <p:spPr>
          <a:xfrm>
            <a:off x="295601" y="1179080"/>
            <a:ext cx="6802029" cy="230832"/>
          </a:xfrm>
          <a:prstGeom prst="rect">
            <a:avLst/>
          </a:prstGeom>
          <a:noFill/>
        </p:spPr>
        <p:txBody>
          <a:bodyPr wrap="square" lIns="0" tIns="0" rIns="0" bIns="0" rtlCol="0" anchor="t">
            <a:spAutoFit/>
          </a:bodyPr>
          <a:lstStyle/>
          <a:p>
            <a:pPr defTabSz="685800">
              <a:defRPr/>
            </a:pPr>
            <a:r>
              <a:rPr lang="en-US" sz="1500" dirty="0">
                <a:solidFill>
                  <a:srgbClr val="8597A3"/>
                </a:solidFill>
                <a:latin typeface="Montserrat" panose="00000500000000000000" pitchFamily="2" charset="0"/>
                <a:cs typeface="Calibri" panose="020F0502020204030204" pitchFamily="34" charset="0"/>
              </a:rPr>
              <a:t>Results​</a:t>
            </a:r>
          </a:p>
        </p:txBody>
      </p:sp>
      <p:sp>
        <p:nvSpPr>
          <p:cNvPr id="6" name="TextBox 5">
            <a:extLst>
              <a:ext uri="{FF2B5EF4-FFF2-40B4-BE49-F238E27FC236}">
                <a16:creationId xmlns:a16="http://schemas.microsoft.com/office/drawing/2014/main" id="{F057A2ED-4D04-9BD5-63A7-192824F9F5AA}"/>
              </a:ext>
            </a:extLst>
          </p:cNvPr>
          <p:cNvSpPr txBox="1"/>
          <p:nvPr/>
        </p:nvSpPr>
        <p:spPr>
          <a:xfrm>
            <a:off x="240524" y="1517058"/>
            <a:ext cx="5402922" cy="2903359"/>
          </a:xfrm>
          <a:prstGeom prst="rect">
            <a:avLst/>
          </a:prstGeom>
          <a:noFill/>
        </p:spPr>
        <p:txBody>
          <a:bodyPr wrap="square">
            <a:spAutoFit/>
          </a:bodyPr>
          <a:lstStyle/>
          <a:p>
            <a:pPr marL="8792" defTabSz="633062">
              <a:spcBef>
                <a:spcPts val="416"/>
              </a:spcBef>
              <a:defRPr/>
            </a:pPr>
            <a:r>
              <a:rPr lang="en-US" sz="1600" b="1" spc="-4" dirty="0">
                <a:solidFill>
                  <a:srgbClr val="009BA3"/>
                </a:solidFill>
                <a:latin typeface="Metropolis Light"/>
                <a:cs typeface="Arial"/>
              </a:rPr>
              <a:t>Check past test</a:t>
            </a:r>
            <a:r>
              <a:rPr lang="en-US" sz="1600" b="1" spc="-11" dirty="0">
                <a:solidFill>
                  <a:srgbClr val="009BA3"/>
                </a:solidFill>
                <a:latin typeface="Metropolis Light"/>
                <a:cs typeface="Arial"/>
              </a:rPr>
              <a:t> </a:t>
            </a:r>
            <a:r>
              <a:rPr lang="en-US" sz="1600" b="1" spc="-4" dirty="0">
                <a:solidFill>
                  <a:srgbClr val="009BA3"/>
                </a:solidFill>
                <a:latin typeface="Metropolis Light"/>
                <a:cs typeface="Arial"/>
              </a:rPr>
              <a:t>results</a:t>
            </a:r>
            <a:endParaRPr lang="en-US" sz="1600" dirty="0">
              <a:solidFill>
                <a:srgbClr val="009BA3"/>
              </a:solidFill>
              <a:latin typeface="Metropolis Light"/>
              <a:cs typeface="Arial"/>
            </a:endParaRPr>
          </a:p>
          <a:p>
            <a:pPr marL="8792" marR="254104" defTabSz="633062">
              <a:spcBef>
                <a:spcPts val="416"/>
              </a:spcBef>
              <a:defRPr/>
            </a:pPr>
            <a:endParaRPr lang="en-US" sz="1400" spc="-4" dirty="0">
              <a:solidFill>
                <a:srgbClr val="003341"/>
              </a:solidFill>
              <a:latin typeface="Metropolis Light"/>
              <a:cs typeface="Arial"/>
            </a:endParaRPr>
          </a:p>
          <a:p>
            <a:pPr marL="8792" marR="254104" defTabSz="633062">
              <a:spcBef>
                <a:spcPts val="416"/>
              </a:spcBef>
              <a:defRPr/>
            </a:pPr>
            <a:r>
              <a:rPr lang="en-US" sz="1400" spc="-4" dirty="0">
                <a:solidFill>
                  <a:srgbClr val="003341"/>
                </a:solidFill>
                <a:latin typeface="Metropolis Light"/>
                <a:cs typeface="Arial"/>
              </a:rPr>
              <a:t>Check </a:t>
            </a:r>
            <a:r>
              <a:rPr lang="en-US" sz="1400" dirty="0">
                <a:solidFill>
                  <a:srgbClr val="003341"/>
                </a:solidFill>
                <a:latin typeface="Metropolis Light"/>
                <a:cs typeface="Arial"/>
              </a:rPr>
              <a:t>results </a:t>
            </a:r>
            <a:r>
              <a:rPr lang="en-US" sz="1400" spc="-4" dirty="0">
                <a:solidFill>
                  <a:srgbClr val="003341"/>
                </a:solidFill>
                <a:latin typeface="Metropolis Light"/>
                <a:cs typeface="Arial"/>
              </a:rPr>
              <a:t>from any test </a:t>
            </a:r>
            <a:r>
              <a:rPr lang="en-US" sz="1400" spc="-281" dirty="0">
                <a:solidFill>
                  <a:srgbClr val="003341"/>
                </a:solidFill>
                <a:latin typeface="Metropolis Light"/>
                <a:cs typeface="Arial"/>
              </a:rPr>
              <a:t> </a:t>
            </a:r>
            <a:r>
              <a:rPr lang="en-US" sz="1400" spc="-4" dirty="0">
                <a:solidFill>
                  <a:srgbClr val="003341"/>
                </a:solidFill>
                <a:latin typeface="Metropolis Light"/>
                <a:cs typeface="Arial"/>
              </a:rPr>
              <a:t>using</a:t>
            </a:r>
            <a:r>
              <a:rPr lang="en-US" sz="1400" spc="-7" dirty="0">
                <a:solidFill>
                  <a:srgbClr val="003341"/>
                </a:solidFill>
                <a:latin typeface="Metropolis Light"/>
                <a:cs typeface="Arial"/>
              </a:rPr>
              <a:t> </a:t>
            </a:r>
            <a:r>
              <a:rPr lang="en-US" sz="1400" spc="-4" dirty="0">
                <a:solidFill>
                  <a:srgbClr val="003341"/>
                </a:solidFill>
                <a:latin typeface="Metropolis Light"/>
                <a:cs typeface="Arial"/>
              </a:rPr>
              <a:t>the ‘</a:t>
            </a:r>
            <a:r>
              <a:rPr lang="en-US" sz="1400" b="1" spc="-4" dirty="0">
                <a:solidFill>
                  <a:srgbClr val="003341"/>
                </a:solidFill>
                <a:latin typeface="Metropolis Light"/>
                <a:cs typeface="Arial"/>
              </a:rPr>
              <a:t>History</a:t>
            </a:r>
            <a:r>
              <a:rPr lang="en-US" sz="1400" spc="-4" dirty="0">
                <a:solidFill>
                  <a:srgbClr val="003341"/>
                </a:solidFill>
                <a:latin typeface="Metropolis Light"/>
                <a:cs typeface="Arial"/>
              </a:rPr>
              <a:t>’ </a:t>
            </a:r>
            <a:r>
              <a:rPr lang="en-US" sz="1400" dirty="0">
                <a:solidFill>
                  <a:srgbClr val="003341"/>
                </a:solidFill>
                <a:latin typeface="Metropolis Light"/>
                <a:cs typeface="Arial"/>
              </a:rPr>
              <a:t>tab</a:t>
            </a:r>
          </a:p>
          <a:p>
            <a:pPr marL="8792" marR="254104" defTabSz="633062">
              <a:spcBef>
                <a:spcPts val="416"/>
              </a:spcBef>
              <a:defRPr/>
            </a:pPr>
            <a:r>
              <a:rPr lang="en-US" sz="1400" dirty="0">
                <a:solidFill>
                  <a:srgbClr val="003341"/>
                </a:solidFill>
                <a:latin typeface="Metropolis Light"/>
                <a:cs typeface="Arial"/>
              </a:rPr>
              <a:t>Clicking ‘</a:t>
            </a:r>
            <a:r>
              <a:rPr lang="en-US" sz="1400" b="1" dirty="0">
                <a:solidFill>
                  <a:srgbClr val="003341"/>
                </a:solidFill>
                <a:latin typeface="Metropolis Light"/>
                <a:cs typeface="Arial"/>
              </a:rPr>
              <a:t>search</a:t>
            </a:r>
            <a:r>
              <a:rPr lang="en-US" sz="1400" dirty="0">
                <a:solidFill>
                  <a:srgbClr val="003341"/>
                </a:solidFill>
                <a:latin typeface="Metropolis Light"/>
                <a:cs typeface="Arial"/>
              </a:rPr>
              <a:t>’ brings up a dialogue box to search by:</a:t>
            </a:r>
          </a:p>
          <a:p>
            <a:pPr marL="523156" marR="254104" lvl="1" indent="-197832" defTabSz="633062">
              <a:spcBef>
                <a:spcPts val="416"/>
              </a:spcBef>
              <a:buFont typeface="Arial" panose="020B0604020202020204" pitchFamily="34" charset="0"/>
              <a:buChar char="•"/>
              <a:defRPr/>
            </a:pPr>
            <a:r>
              <a:rPr lang="en-US" sz="1400" dirty="0">
                <a:solidFill>
                  <a:srgbClr val="003341"/>
                </a:solidFill>
                <a:latin typeface="Metropolis Light"/>
                <a:cs typeface="Arial"/>
              </a:rPr>
              <a:t>Test ID</a:t>
            </a:r>
          </a:p>
          <a:p>
            <a:pPr marL="523156" marR="254104" lvl="1" indent="-197832" defTabSz="633062">
              <a:spcBef>
                <a:spcPts val="416"/>
              </a:spcBef>
              <a:buFont typeface="Arial" panose="020B0604020202020204" pitchFamily="34" charset="0"/>
              <a:buChar char="•"/>
              <a:defRPr/>
            </a:pPr>
            <a:r>
              <a:rPr lang="en-US" sz="1400" dirty="0">
                <a:solidFill>
                  <a:srgbClr val="003341"/>
                </a:solidFill>
                <a:latin typeface="Metropolis Light"/>
                <a:cs typeface="Arial"/>
              </a:rPr>
              <a:t>ID 1</a:t>
            </a:r>
          </a:p>
          <a:p>
            <a:pPr marL="523156" marR="254104" lvl="1" indent="-197832" defTabSz="633062">
              <a:spcBef>
                <a:spcPts val="416"/>
              </a:spcBef>
              <a:buFont typeface="Arial" panose="020B0604020202020204" pitchFamily="34" charset="0"/>
              <a:buChar char="•"/>
              <a:defRPr/>
            </a:pPr>
            <a:r>
              <a:rPr lang="en-US" sz="1400" dirty="0">
                <a:solidFill>
                  <a:srgbClr val="003341"/>
                </a:solidFill>
                <a:latin typeface="Metropolis Light"/>
                <a:cs typeface="Arial"/>
              </a:rPr>
              <a:t>ID 2</a:t>
            </a:r>
          </a:p>
          <a:p>
            <a:pPr marL="8792" marR="254104" defTabSz="633062">
              <a:spcBef>
                <a:spcPts val="416"/>
              </a:spcBef>
              <a:defRPr/>
            </a:pPr>
            <a:r>
              <a:rPr lang="en-US" sz="1400" dirty="0">
                <a:solidFill>
                  <a:srgbClr val="003341"/>
                </a:solidFill>
                <a:latin typeface="Metropolis Light"/>
                <a:cs typeface="Arial"/>
              </a:rPr>
              <a:t>Once selected, the full test details can be viewed on the right of the screen</a:t>
            </a:r>
          </a:p>
          <a:p>
            <a:pPr marL="8792" marR="254104" defTabSz="633062">
              <a:spcBef>
                <a:spcPts val="416"/>
              </a:spcBef>
              <a:defRPr/>
            </a:pPr>
            <a:r>
              <a:rPr lang="en-US" sz="1400" dirty="0">
                <a:solidFill>
                  <a:srgbClr val="003341"/>
                </a:solidFill>
                <a:latin typeface="Metropolis Light"/>
                <a:cs typeface="Arial"/>
              </a:rPr>
              <a:t>Tests can be filtered and sorted oldest or newest first</a:t>
            </a:r>
          </a:p>
          <a:p>
            <a:pPr defTabSz="685800" fontAlgn="base">
              <a:defRPr/>
            </a:pPr>
            <a:endParaRPr lang="en-US" sz="1400" dirty="0">
              <a:solidFill>
                <a:srgbClr val="425563"/>
              </a:solidFill>
              <a:latin typeface="Metropolis Light"/>
              <a:cs typeface="Calibri" panose="020F0502020204030204" pitchFamily="34" charset="0"/>
            </a:endParaRPr>
          </a:p>
        </p:txBody>
      </p:sp>
      <p:pic>
        <p:nvPicPr>
          <p:cNvPr id="3" name="Picture 4" descr="Graphical user interface, application&#10;&#10;Description automatically generated">
            <a:extLst>
              <a:ext uri="{FF2B5EF4-FFF2-40B4-BE49-F238E27FC236}">
                <a16:creationId xmlns:a16="http://schemas.microsoft.com/office/drawing/2014/main" id="{45A786CB-3221-416F-826B-FDF1EFF18811}"/>
              </a:ext>
            </a:extLst>
          </p:cNvPr>
          <p:cNvPicPr>
            <a:picLocks noChangeAspect="1"/>
          </p:cNvPicPr>
          <p:nvPr/>
        </p:nvPicPr>
        <p:blipFill>
          <a:blip r:embed="rId3"/>
          <a:stretch>
            <a:fillRect/>
          </a:stretch>
        </p:blipFill>
        <p:spPr>
          <a:xfrm>
            <a:off x="6086614" y="1144118"/>
            <a:ext cx="2392442" cy="1400583"/>
          </a:xfrm>
          <a:prstGeom prst="rect">
            <a:avLst/>
          </a:prstGeom>
          <a:ln>
            <a:solidFill>
              <a:schemeClr val="tx1"/>
            </a:solidFill>
          </a:ln>
        </p:spPr>
      </p:pic>
      <p:pic>
        <p:nvPicPr>
          <p:cNvPr id="16" name="Picture 15">
            <a:extLst>
              <a:ext uri="{FF2B5EF4-FFF2-40B4-BE49-F238E27FC236}">
                <a16:creationId xmlns:a16="http://schemas.microsoft.com/office/drawing/2014/main" id="{63E9876E-462A-45F7-B0BD-D27DC94B1330}"/>
              </a:ext>
            </a:extLst>
          </p:cNvPr>
          <p:cNvPicPr>
            <a:picLocks noChangeAspect="1"/>
          </p:cNvPicPr>
          <p:nvPr/>
        </p:nvPicPr>
        <p:blipFill>
          <a:blip r:embed="rId4"/>
          <a:stretch>
            <a:fillRect/>
          </a:stretch>
        </p:blipFill>
        <p:spPr>
          <a:xfrm>
            <a:off x="6092845" y="3067430"/>
            <a:ext cx="2415797" cy="1413123"/>
          </a:xfrm>
          <a:prstGeom prst="rect">
            <a:avLst/>
          </a:prstGeom>
          <a:ln>
            <a:solidFill>
              <a:schemeClr val="tx1"/>
            </a:solidFill>
          </a:ln>
        </p:spPr>
      </p:pic>
      <p:sp>
        <p:nvSpPr>
          <p:cNvPr id="19" name="TextBox 18">
            <a:extLst>
              <a:ext uri="{FF2B5EF4-FFF2-40B4-BE49-F238E27FC236}">
                <a16:creationId xmlns:a16="http://schemas.microsoft.com/office/drawing/2014/main" id="{489E0F7F-54D5-4727-8525-06F64B77D13F}"/>
              </a:ext>
            </a:extLst>
          </p:cNvPr>
          <p:cNvSpPr txBox="1"/>
          <p:nvPr/>
        </p:nvSpPr>
        <p:spPr>
          <a:xfrm>
            <a:off x="5942748" y="817995"/>
            <a:ext cx="2667709" cy="412164"/>
          </a:xfrm>
          <a:prstGeom prst="rect">
            <a:avLst/>
          </a:prstGeom>
          <a:solidFill>
            <a:schemeClr val="bg1"/>
          </a:solidFill>
        </p:spPr>
        <p:txBody>
          <a:bodyPr wrap="square" rtlCol="0">
            <a:spAutoFit/>
          </a:bodyPr>
          <a:lstStyle/>
          <a:p>
            <a:pPr defTabSz="633062">
              <a:defRPr/>
            </a:pPr>
            <a:r>
              <a:rPr lang="en-GB" sz="1039" dirty="0">
                <a:solidFill>
                  <a:srgbClr val="425563"/>
                </a:solidFill>
                <a:latin typeface="Calibri" panose="020F0502020204030204"/>
                <a:cs typeface="Arial"/>
              </a:rPr>
              <a:t>Search test results by Test, Patient or Sample ID </a:t>
            </a:r>
          </a:p>
        </p:txBody>
      </p:sp>
      <p:sp>
        <p:nvSpPr>
          <p:cNvPr id="20" name="TextBox 19">
            <a:extLst>
              <a:ext uri="{FF2B5EF4-FFF2-40B4-BE49-F238E27FC236}">
                <a16:creationId xmlns:a16="http://schemas.microsoft.com/office/drawing/2014/main" id="{291B216B-5871-06A7-4F5C-36DF5051BBF9}"/>
              </a:ext>
            </a:extLst>
          </p:cNvPr>
          <p:cNvSpPr txBox="1"/>
          <p:nvPr/>
        </p:nvSpPr>
        <p:spPr>
          <a:xfrm>
            <a:off x="6092844" y="2731184"/>
            <a:ext cx="2392443" cy="252249"/>
          </a:xfrm>
          <a:prstGeom prst="rect">
            <a:avLst/>
          </a:prstGeom>
          <a:solidFill>
            <a:schemeClr val="bg1"/>
          </a:solidFill>
        </p:spPr>
        <p:txBody>
          <a:bodyPr wrap="square" rtlCol="0">
            <a:spAutoFit/>
          </a:bodyPr>
          <a:lstStyle/>
          <a:p>
            <a:pPr algn="ctr" defTabSz="633062">
              <a:defRPr/>
            </a:pPr>
            <a:r>
              <a:rPr lang="en-GB" sz="1039">
                <a:solidFill>
                  <a:srgbClr val="425563"/>
                </a:solidFill>
                <a:latin typeface="Calibri" panose="020F0502020204030204"/>
                <a:cs typeface="Arial"/>
              </a:rPr>
              <a:t>Filter test results from oldest to newest</a:t>
            </a:r>
          </a:p>
        </p:txBody>
      </p:sp>
      <p:sp>
        <p:nvSpPr>
          <p:cNvPr id="13" name="TextBox 12">
            <a:extLst>
              <a:ext uri="{FF2B5EF4-FFF2-40B4-BE49-F238E27FC236}">
                <a16:creationId xmlns:a16="http://schemas.microsoft.com/office/drawing/2014/main" id="{41A5F353-F1C9-886E-06DB-D8868AA5B4C0}"/>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1E613D0E-9223-4997-A387-42270CD578A1}" type="slidenum">
              <a:rPr lang="en-US" sz="700" b="1" smtClean="0">
                <a:solidFill>
                  <a:srgbClr val="475C6D"/>
                </a:solidFill>
                <a:latin typeface="Montserrat"/>
              </a:rPr>
              <a:t>20</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sp>
        <p:nvSpPr>
          <p:cNvPr id="23" name="TextBox 22">
            <a:extLst>
              <a:ext uri="{FF2B5EF4-FFF2-40B4-BE49-F238E27FC236}">
                <a16:creationId xmlns:a16="http://schemas.microsoft.com/office/drawing/2014/main" id="{28FC0EF8-561B-F420-B7F6-AC418D67CAF3}"/>
              </a:ext>
            </a:extLst>
          </p:cNvPr>
          <p:cNvSpPr txBox="1"/>
          <p:nvPr/>
        </p:nvSpPr>
        <p:spPr>
          <a:xfrm>
            <a:off x="241739" y="554878"/>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Post Test</a:t>
            </a:r>
            <a:endParaRPr lang="en-US" sz="2400" b="1" dirty="0">
              <a:solidFill>
                <a:srgbClr val="003341"/>
              </a:solidFill>
              <a:latin typeface="Montserrat" panose="00000500000000000000" pitchFamily="2" charset="0"/>
            </a:endParaRPr>
          </a:p>
        </p:txBody>
      </p:sp>
      <p:sp>
        <p:nvSpPr>
          <p:cNvPr id="11" name="Text Placeholder 10">
            <a:extLst>
              <a:ext uri="{FF2B5EF4-FFF2-40B4-BE49-F238E27FC236}">
                <a16:creationId xmlns:a16="http://schemas.microsoft.com/office/drawing/2014/main" id="{27DA8FE8-8029-7970-5BAF-2FF50A0EEB86}"/>
              </a:ext>
            </a:extLst>
          </p:cNvPr>
          <p:cNvSpPr>
            <a:spLocks noGrp="1"/>
          </p:cNvSpPr>
          <p:nvPr>
            <p:ph type="body" sz="quarter" idx="19"/>
          </p:nvPr>
        </p:nvSpPr>
        <p:spPr/>
        <p:txBody>
          <a:bodyPr/>
          <a:lstStyle/>
          <a:p>
            <a:endParaRPr lang="en-GB" dirty="0"/>
          </a:p>
        </p:txBody>
      </p:sp>
    </p:spTree>
    <p:extLst>
      <p:ext uri="{BB962C8B-B14F-4D97-AF65-F5344CB8AC3E}">
        <p14:creationId xmlns:p14="http://schemas.microsoft.com/office/powerpoint/2010/main" val="579739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241739" y="588884"/>
            <a:ext cx="6802029" cy="491545"/>
          </a:xfrm>
          <a:prstGeom prst="rect">
            <a:avLst/>
          </a:prstGeom>
          <a:noFill/>
        </p:spPr>
        <p:txBody>
          <a:bodyPr wrap="square" lIns="0" tIns="0" rIns="0" bIns="0" rtlCol="0" anchor="t">
            <a:spAutoFit/>
          </a:bodyPr>
          <a:lstStyle/>
          <a:p>
            <a:pPr defTabSz="914378">
              <a:lnSpc>
                <a:spcPct val="150000"/>
              </a:lnSpc>
              <a:defRPr/>
            </a:pPr>
            <a:r>
              <a:rPr lang="en-US" sz="2400" b="1" dirty="0">
                <a:solidFill>
                  <a:srgbClr val="003341"/>
                </a:solidFill>
                <a:latin typeface="Montserrat" panose="00000500000000000000" pitchFamily="2" charset="0"/>
              </a:rPr>
              <a:t>Genedrive® MT-RNR1 ID Kit</a:t>
            </a:r>
          </a:p>
        </p:txBody>
      </p:sp>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547A5D95-0531-4C2F-9AB8-88FB9A7A72DD}" type="slidenum">
              <a:rPr lang="en-US" sz="700" b="1" smtClean="0">
                <a:solidFill>
                  <a:srgbClr val="475C6D"/>
                </a:solidFill>
                <a:latin typeface="Montserrat"/>
              </a:rPr>
              <a:t>21</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OUR PRODUCTS</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974EEE4-CD6C-04DA-92FF-94DCA5749000}"/>
              </a:ext>
            </a:extLst>
          </p:cNvPr>
          <p:cNvSpPr txBox="1"/>
          <p:nvPr/>
        </p:nvSpPr>
        <p:spPr>
          <a:xfrm>
            <a:off x="241739" y="1159222"/>
            <a:ext cx="6802029" cy="307200"/>
          </a:xfrm>
          <a:prstGeom prst="rect">
            <a:avLst/>
          </a:prstGeom>
          <a:noFill/>
        </p:spPr>
        <p:txBody>
          <a:bodyPr wrap="square" lIns="0" tIns="0" rIns="0" bIns="0" rtlCol="0" anchor="t">
            <a:spAutoFit/>
          </a:bodyPr>
          <a:lstStyle/>
          <a:p>
            <a:pPr defTabSz="914378">
              <a:lnSpc>
                <a:spcPct val="150000"/>
              </a:lnSpc>
              <a:defRPr/>
            </a:pPr>
            <a:r>
              <a:rPr lang="en-US" sz="1500" dirty="0">
                <a:solidFill>
                  <a:srgbClr val="8597A3"/>
                </a:solidFill>
                <a:latin typeface="Montserrat" panose="00000500000000000000" pitchFamily="2" charset="0"/>
              </a:rPr>
              <a:t>Technical Training Video</a:t>
            </a:r>
          </a:p>
        </p:txBody>
      </p:sp>
      <p:sp>
        <p:nvSpPr>
          <p:cNvPr id="12" name="Text Placeholder 4">
            <a:extLst>
              <a:ext uri="{FF2B5EF4-FFF2-40B4-BE49-F238E27FC236}">
                <a16:creationId xmlns:a16="http://schemas.microsoft.com/office/drawing/2014/main" id="{A5B9A9E5-27AC-598D-8715-F1FB91D9B644}"/>
              </a:ext>
            </a:extLst>
          </p:cNvPr>
          <p:cNvSpPr txBox="1">
            <a:spLocks/>
          </p:cNvSpPr>
          <p:nvPr/>
        </p:nvSpPr>
        <p:spPr>
          <a:xfrm>
            <a:off x="232915" y="1545230"/>
            <a:ext cx="7172225" cy="575306"/>
          </a:xfrm>
          <a:prstGeom prst="rect">
            <a:avLst/>
          </a:prstGeom>
        </p:spPr>
        <p:txBody>
          <a:bodyPr>
            <a:normAutofit/>
          </a:bodyPr>
          <a:lstStyle>
            <a:lvl1pPr marL="128587" indent="-128587" algn="l" defTabSz="514347" rtl="0" eaLnBrk="1" latinLnBrk="0" hangingPunct="1">
              <a:lnSpc>
                <a:spcPct val="90000"/>
              </a:lnSpc>
              <a:spcBef>
                <a:spcPts val="563"/>
              </a:spcBef>
              <a:buFont typeface="Arial" panose="020B0604020202020204" pitchFamily="34" charset="0"/>
              <a:buChar char="•"/>
              <a:defRPr sz="1575" b="0" i="0" kern="1200">
                <a:solidFill>
                  <a:schemeClr val="tx1"/>
                </a:solidFill>
                <a:latin typeface="Poppins Light" pitchFamily="2" charset="77"/>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350" b="0" i="0" kern="1200">
                <a:solidFill>
                  <a:schemeClr val="tx1"/>
                </a:solidFill>
                <a:latin typeface="Poppins Light" pitchFamily="2" charset="77"/>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125" b="0" i="0" kern="1200">
                <a:solidFill>
                  <a:schemeClr val="tx1"/>
                </a:solidFill>
                <a:latin typeface="Poppins Light" pitchFamily="2" charset="77"/>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013" b="0" i="0" kern="1200">
                <a:solidFill>
                  <a:schemeClr val="tx1"/>
                </a:solidFill>
                <a:latin typeface="Poppins Light" pitchFamily="2" charset="77"/>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defTabSz="385760">
              <a:spcBef>
                <a:spcPts val="422"/>
              </a:spcBef>
              <a:buNone/>
            </a:pPr>
            <a:r>
              <a:rPr lang="en-US" sz="1200" dirty="0">
                <a:hlinkClick r:id="rId4"/>
              </a:rPr>
              <a:t>How to Use the </a:t>
            </a:r>
            <a:r>
              <a:rPr lang="en-US" sz="1200" dirty="0" err="1">
                <a:hlinkClick r:id="rId4"/>
              </a:rPr>
              <a:t>Genedrive</a:t>
            </a:r>
            <a:r>
              <a:rPr lang="en-US" sz="1200" dirty="0">
                <a:hlinkClick r:id="rId4"/>
              </a:rPr>
              <a:t>® MT-RNR1 ID Kit | Step-by-Step for Healthcare Professionals</a:t>
            </a:r>
            <a:endParaRPr lang="en-GB" sz="1181" dirty="0">
              <a:solidFill>
                <a:srgbClr val="425563"/>
              </a:solidFill>
            </a:endParaRPr>
          </a:p>
        </p:txBody>
      </p:sp>
      <p:pic>
        <p:nvPicPr>
          <p:cNvPr id="6" name="Picture 5" descr="A white logo on a black background&#10;&#10;Description automatically generated">
            <a:extLst>
              <a:ext uri="{FF2B5EF4-FFF2-40B4-BE49-F238E27FC236}">
                <a16:creationId xmlns:a16="http://schemas.microsoft.com/office/drawing/2014/main" id="{EE77F069-AC8D-1274-B64F-FD2737C2421E}"/>
              </a:ext>
            </a:extLst>
          </p:cNvPr>
          <p:cNvPicPr>
            <a:picLocks noChangeAspect="1"/>
          </p:cNvPicPr>
          <p:nvPr/>
        </p:nvPicPr>
        <p:blipFill>
          <a:blip r:embed="rId5"/>
          <a:stretch>
            <a:fillRect/>
          </a:stretch>
        </p:blipFill>
        <p:spPr>
          <a:xfrm>
            <a:off x="7884668" y="229095"/>
            <a:ext cx="666401" cy="555778"/>
          </a:xfrm>
          <a:prstGeom prst="rect">
            <a:avLst/>
          </a:prstGeom>
        </p:spPr>
      </p:pic>
      <p:pic>
        <p:nvPicPr>
          <p:cNvPr id="20" name="Online Media 19" title="How to Use the Genedrive® MT-RNR1 ID Kit | Step-by-Step for Healthcare Professionals">
            <a:hlinkClick r:id="" action="ppaction://media"/>
            <a:extLst>
              <a:ext uri="{FF2B5EF4-FFF2-40B4-BE49-F238E27FC236}">
                <a16:creationId xmlns:a16="http://schemas.microsoft.com/office/drawing/2014/main" id="{86C0AA7B-B8FD-BD55-8E90-46FF2602E5FD}"/>
              </a:ext>
            </a:extLst>
          </p:cNvPr>
          <p:cNvPicPr>
            <a:picLocks noRot="1" noChangeAspect="1"/>
          </p:cNvPicPr>
          <p:nvPr>
            <a:videoFile r:link="rId1"/>
          </p:nvPr>
        </p:nvPicPr>
        <p:blipFill>
          <a:blip r:embed="rId6"/>
          <a:stretch>
            <a:fillRect/>
          </a:stretch>
        </p:blipFill>
        <p:spPr>
          <a:xfrm>
            <a:off x="1649802" y="2198219"/>
            <a:ext cx="4173877" cy="2356397"/>
          </a:xfrm>
          <a:prstGeom prst="rect">
            <a:avLst/>
          </a:prstGeom>
        </p:spPr>
      </p:pic>
    </p:spTree>
    <p:extLst>
      <p:ext uri="{BB962C8B-B14F-4D97-AF65-F5344CB8AC3E}">
        <p14:creationId xmlns:p14="http://schemas.microsoft.com/office/powerpoint/2010/main" val="350873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1380A-B836-4BDE-A599-20C0B45F22CC}"/>
              </a:ext>
            </a:extLst>
          </p:cNvPr>
          <p:cNvSpPr>
            <a:spLocks noGrp="1"/>
          </p:cNvSpPr>
          <p:nvPr>
            <p:ph type="ctrTitle"/>
          </p:nvPr>
        </p:nvSpPr>
        <p:spPr/>
        <p:txBody>
          <a:bodyPr/>
          <a:lstStyle/>
          <a:p>
            <a:pPr algn="ctr"/>
            <a:r>
              <a:rPr lang="en-US" sz="3200" dirty="0">
                <a:latin typeface="Montserrat" panose="00000500000000000000" pitchFamily="2" charset="0"/>
              </a:rPr>
              <a:t>Product Demonstration</a:t>
            </a:r>
            <a:br>
              <a:rPr lang="en-US" sz="3200" dirty="0">
                <a:latin typeface="Montserrat" panose="00000500000000000000" pitchFamily="2" charset="0"/>
              </a:rPr>
            </a:br>
            <a:r>
              <a:rPr lang="en-US" sz="3200" dirty="0">
                <a:latin typeface="Montserrat" panose="00000500000000000000" pitchFamily="2" charset="0"/>
              </a:rPr>
              <a:t>How to perform a quality </a:t>
            </a:r>
            <a:br>
              <a:rPr lang="en-US" sz="3200" dirty="0">
                <a:latin typeface="Montserrat" panose="00000500000000000000" pitchFamily="2" charset="0"/>
              </a:rPr>
            </a:br>
            <a:r>
              <a:rPr lang="en-US" sz="3200" dirty="0">
                <a:latin typeface="Montserrat" panose="00000500000000000000" pitchFamily="2" charset="0"/>
              </a:rPr>
              <a:t>control test</a:t>
            </a:r>
            <a:endParaRPr lang="en-GB" sz="3200" dirty="0">
              <a:latin typeface="Montserrat" panose="00000500000000000000" pitchFamily="2" charset="0"/>
            </a:endParaRPr>
          </a:p>
        </p:txBody>
      </p:sp>
    </p:spTree>
    <p:extLst>
      <p:ext uri="{BB962C8B-B14F-4D97-AF65-F5344CB8AC3E}">
        <p14:creationId xmlns:p14="http://schemas.microsoft.com/office/powerpoint/2010/main" val="992355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74EEE4-CD6C-04DA-92FF-94DCA5749000}"/>
              </a:ext>
            </a:extLst>
          </p:cNvPr>
          <p:cNvSpPr txBox="1"/>
          <p:nvPr/>
        </p:nvSpPr>
        <p:spPr>
          <a:xfrm>
            <a:off x="241741" y="1173819"/>
            <a:ext cx="6794568" cy="692497"/>
          </a:xfrm>
          <a:prstGeom prst="rect">
            <a:avLst/>
          </a:prstGeom>
          <a:noFill/>
        </p:spPr>
        <p:txBody>
          <a:bodyPr wrap="square" lIns="0" tIns="0" rIns="0" bIns="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8597A3"/>
                </a:solidFill>
                <a:effectLst/>
                <a:uLnTx/>
                <a:uFillTx/>
                <a:latin typeface="Montserrat" panose="00000500000000000000" pitchFamily="2" charset="0"/>
                <a:ea typeface="+mn-ea"/>
                <a:cs typeface="Calibri" panose="020F0502020204030204" pitchFamily="34" charset="0"/>
              </a:rPr>
              <a:t>Specimen handling and preparation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8597A3"/>
              </a:solidFill>
              <a:effectLst/>
              <a:uLnTx/>
              <a:uFillTx/>
              <a:latin typeface="Montserrat" panose="00000500000000000000" pitchFamily="2"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8597A3"/>
                </a:solidFill>
                <a:effectLst/>
                <a:uLnTx/>
                <a:uFillTx/>
                <a:latin typeface="Montserrat" panose="00000500000000000000" pitchFamily="2" charset="0"/>
                <a:ea typeface="+mn-ea"/>
                <a:cs typeface="Calibri" panose="020F0502020204030204" pitchFamily="34" charset="0"/>
              </a:rPr>
              <a:t>You will need:​</a:t>
            </a:r>
          </a:p>
        </p:txBody>
      </p:sp>
      <p:sp>
        <p:nvSpPr>
          <p:cNvPr id="25" name="Text Placeholder 24">
            <a:extLst>
              <a:ext uri="{FF2B5EF4-FFF2-40B4-BE49-F238E27FC236}">
                <a16:creationId xmlns:a16="http://schemas.microsoft.com/office/drawing/2014/main" id="{5CBEBCBE-8A20-4C95-257B-2E931A277381}"/>
              </a:ext>
            </a:extLst>
          </p:cNvPr>
          <p:cNvSpPr>
            <a:spLocks noGrp="1"/>
          </p:cNvSpPr>
          <p:nvPr>
            <p:ph type="body" sz="quarter" idx="13"/>
          </p:nvPr>
        </p:nvSpPr>
        <p:spPr>
          <a:xfrm>
            <a:off x="241741" y="597198"/>
            <a:ext cx="8435617" cy="520953"/>
          </a:xfrm>
        </p:spPr>
        <p:txBody>
          <a:bodyPr/>
          <a:lstStyle/>
          <a:p>
            <a:r>
              <a:rPr lang="en-GB" dirty="0"/>
              <a:t>Performing a QC Test</a:t>
            </a:r>
            <a:endParaRPr lang="en-US" dirty="0"/>
          </a:p>
        </p:txBody>
      </p:sp>
      <p:pic>
        <p:nvPicPr>
          <p:cNvPr id="29" name="Content Placeholder 28">
            <a:extLst>
              <a:ext uri="{FF2B5EF4-FFF2-40B4-BE49-F238E27FC236}">
                <a16:creationId xmlns:a16="http://schemas.microsoft.com/office/drawing/2014/main" id="{B7029FA5-A135-0C65-4013-B7B88A309B32}"/>
              </a:ext>
            </a:extLst>
          </p:cNvPr>
          <p:cNvPicPr>
            <a:picLocks noGrp="1" noChangeAspect="1"/>
          </p:cNvPicPr>
          <p:nvPr>
            <p:ph idx="4294967295"/>
          </p:nvPr>
        </p:nvPicPr>
        <p:blipFill>
          <a:blip r:embed="rId3"/>
          <a:stretch>
            <a:fillRect/>
          </a:stretch>
        </p:blipFill>
        <p:spPr>
          <a:xfrm>
            <a:off x="6278284" y="2588155"/>
            <a:ext cx="758025" cy="948856"/>
          </a:xfrm>
          <a:prstGeom prst="rect">
            <a:avLst/>
          </a:prstGeom>
        </p:spPr>
      </p:pic>
      <p:pic>
        <p:nvPicPr>
          <p:cNvPr id="16" name="Content Placeholder 15" descr="A white machine with a screen&#10;&#10;Description automatically generated">
            <a:extLst>
              <a:ext uri="{FF2B5EF4-FFF2-40B4-BE49-F238E27FC236}">
                <a16:creationId xmlns:a16="http://schemas.microsoft.com/office/drawing/2014/main" id="{504D68BB-88BB-490D-E3C1-2454F518C22D}"/>
              </a:ext>
            </a:extLst>
          </p:cNvPr>
          <p:cNvPicPr>
            <a:picLocks noGrp="1" noChangeAspect="1"/>
          </p:cNvPicPr>
          <p:nvPr>
            <p:ph idx="4294967295"/>
          </p:nvPr>
        </p:nvPicPr>
        <p:blipFill>
          <a:blip r:embed="rId4"/>
          <a:srcRect r="28059"/>
          <a:stretch/>
        </p:blipFill>
        <p:spPr>
          <a:xfrm>
            <a:off x="7467606" y="2486205"/>
            <a:ext cx="1320800" cy="1308100"/>
          </a:xfrm>
        </p:spPr>
      </p:pic>
      <p:sp>
        <p:nvSpPr>
          <p:cNvPr id="31" name="Text Placeholder 4">
            <a:extLst>
              <a:ext uri="{FF2B5EF4-FFF2-40B4-BE49-F238E27FC236}">
                <a16:creationId xmlns:a16="http://schemas.microsoft.com/office/drawing/2014/main" id="{270B949B-8939-76AA-3BF5-343ECB182219}"/>
              </a:ext>
            </a:extLst>
          </p:cNvPr>
          <p:cNvSpPr txBox="1">
            <a:spLocks/>
          </p:cNvSpPr>
          <p:nvPr/>
        </p:nvSpPr>
        <p:spPr>
          <a:xfrm>
            <a:off x="192883" y="3751914"/>
            <a:ext cx="1158922" cy="959586"/>
          </a:xfrm>
          <a:prstGeom prst="rect">
            <a:avLst/>
          </a:prstGeom>
        </p:spPr>
        <p:txBody>
          <a:bodyPr>
            <a:noAutofit/>
          </a:bodyPr>
          <a:lstStyle>
            <a:lvl1pPr marL="128587" indent="-128587" algn="l" defTabSz="514347" rtl="0" eaLnBrk="1" latinLnBrk="0" hangingPunct="1">
              <a:lnSpc>
                <a:spcPct val="90000"/>
              </a:lnSpc>
              <a:spcBef>
                <a:spcPts val="563"/>
              </a:spcBef>
              <a:buFont typeface="Arial" panose="020B0604020202020204" pitchFamily="34" charset="0"/>
              <a:buChar char="•"/>
              <a:defRPr sz="1400" b="0" i="0" kern="1200">
                <a:solidFill>
                  <a:srgbClr val="475C6D"/>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385760" rtl="0" eaLnBrk="1" fontAlgn="auto" latinLnBrk="0" hangingPunct="1">
              <a:lnSpc>
                <a:spcPct val="120000"/>
              </a:lnSpc>
              <a:spcBef>
                <a:spcPts val="422"/>
              </a:spcBef>
              <a:spcAft>
                <a:spcPts val="0"/>
              </a:spcAft>
              <a:buClrTx/>
              <a:buSzTx/>
              <a:buFont typeface="Arial" panose="020B0604020202020204" pitchFamily="34" charset="0"/>
              <a:buNone/>
              <a:tabLst/>
              <a:defRPr/>
            </a:pPr>
            <a:r>
              <a:rPr lang="en-US" sz="1200" dirty="0">
                <a:solidFill>
                  <a:srgbClr val="003341"/>
                </a:solidFill>
              </a:rPr>
              <a:t>2</a:t>
            </a:r>
            <a:r>
              <a:rPr kumimoji="0" lang="en-US" sz="1200" b="0" i="0" u="none" strike="noStrike" kern="1200" cap="none" spc="0" normalizeH="0" baseline="0" noProof="0" dirty="0">
                <a:ln>
                  <a:noFill/>
                </a:ln>
                <a:solidFill>
                  <a:srgbClr val="003341"/>
                </a:solidFill>
                <a:effectLst/>
                <a:uLnTx/>
                <a:uFillTx/>
                <a:latin typeface="Metropolis Light"/>
                <a:ea typeface="+mn-ea"/>
                <a:cs typeface="Poppins Light" pitchFamily="2" charset="77"/>
              </a:rPr>
              <a:t> x pairs of </a:t>
            </a:r>
            <a:r>
              <a:rPr kumimoji="0" lang="en-GB" sz="1200" b="0" i="0" u="none" strike="noStrike" kern="1200" cap="none" spc="-4" normalizeH="0" baseline="0" noProof="0" dirty="0">
                <a:ln>
                  <a:noFill/>
                </a:ln>
                <a:solidFill>
                  <a:srgbClr val="003341"/>
                </a:solidFill>
                <a:effectLst/>
                <a:uLnTx/>
                <a:uFillTx/>
                <a:latin typeface="Metropolis Light"/>
                <a:ea typeface="+mn-ea"/>
                <a:cs typeface="Arial"/>
              </a:rPr>
              <a:t>powder-free disposable gloves </a:t>
            </a:r>
            <a:endParaRPr kumimoji="0" lang="en-US" sz="1200" b="0" i="0" u="none" strike="noStrike" kern="1200" cap="none" spc="0" normalizeH="0" baseline="0" noProof="0" dirty="0">
              <a:ln>
                <a:noFill/>
              </a:ln>
              <a:solidFill>
                <a:srgbClr val="003341"/>
              </a:solidFill>
              <a:effectLst/>
              <a:uLnTx/>
              <a:uFillTx/>
              <a:latin typeface="Metropolis Light"/>
              <a:ea typeface="+mn-ea"/>
              <a:cs typeface="Poppins Light" pitchFamily="2" charset="77"/>
            </a:endParaRPr>
          </a:p>
          <a:p>
            <a:pPr marL="0" marR="0" lvl="0" indent="0" algn="l" defTabSz="385760" rtl="0" eaLnBrk="1" fontAlgn="auto" latinLnBrk="0" hangingPunct="1">
              <a:lnSpc>
                <a:spcPct val="90000"/>
              </a:lnSpc>
              <a:spcBef>
                <a:spcPts val="422"/>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003341"/>
              </a:solidFill>
              <a:effectLst/>
              <a:uLnTx/>
              <a:uFillTx/>
              <a:latin typeface="Metropolis Light"/>
              <a:ea typeface="+mn-ea"/>
              <a:cs typeface="Poppins Light" pitchFamily="2" charset="77"/>
            </a:endParaRPr>
          </a:p>
        </p:txBody>
      </p:sp>
      <p:sp>
        <p:nvSpPr>
          <p:cNvPr id="32" name="Text Placeholder 4">
            <a:extLst>
              <a:ext uri="{FF2B5EF4-FFF2-40B4-BE49-F238E27FC236}">
                <a16:creationId xmlns:a16="http://schemas.microsoft.com/office/drawing/2014/main" id="{179CF752-A28D-8D7C-7A2A-7EB4D541B9A2}"/>
              </a:ext>
            </a:extLst>
          </p:cNvPr>
          <p:cNvSpPr txBox="1">
            <a:spLocks/>
          </p:cNvSpPr>
          <p:nvPr/>
        </p:nvSpPr>
        <p:spPr>
          <a:xfrm>
            <a:off x="4487594" y="3751914"/>
            <a:ext cx="1385240" cy="642446"/>
          </a:xfrm>
          <a:prstGeom prst="rect">
            <a:avLst/>
          </a:prstGeom>
        </p:spPr>
        <p:txBody>
          <a:bodyPr>
            <a:noAutofit/>
          </a:bodyPr>
          <a:lstStyle>
            <a:lvl1pPr marL="128587" indent="-128587" algn="l" defTabSz="514347" rtl="0" eaLnBrk="1" latinLnBrk="0" hangingPunct="1">
              <a:lnSpc>
                <a:spcPct val="90000"/>
              </a:lnSpc>
              <a:spcBef>
                <a:spcPts val="563"/>
              </a:spcBef>
              <a:buFont typeface="Arial" panose="020B0604020202020204" pitchFamily="34" charset="0"/>
              <a:buChar char="•"/>
              <a:defRPr sz="1400" b="0" i="0" kern="1200">
                <a:solidFill>
                  <a:srgbClr val="475C6D"/>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385760" rtl="0" eaLnBrk="1" fontAlgn="auto" latinLnBrk="0" hangingPunct="1">
              <a:lnSpc>
                <a:spcPct val="90000"/>
              </a:lnSpc>
              <a:spcBef>
                <a:spcPts val="422"/>
              </a:spcBef>
              <a:spcAft>
                <a:spcPts val="0"/>
              </a:spcAft>
              <a:buClrTx/>
              <a:buSzTx/>
              <a:buFont typeface="Arial" panose="020B0604020202020204" pitchFamily="34" charset="0"/>
              <a:buNone/>
              <a:tabLst/>
              <a:defRPr/>
            </a:pPr>
            <a:r>
              <a:rPr lang="en-US" sz="1200" dirty="0">
                <a:solidFill>
                  <a:srgbClr val="003341"/>
                </a:solidFill>
              </a:rPr>
              <a:t>2</a:t>
            </a:r>
            <a:r>
              <a:rPr kumimoji="0" lang="en-US" sz="1200" b="0" i="0" u="none" strike="noStrike" kern="1200" cap="none" spc="0" normalizeH="0" baseline="0" noProof="0" dirty="0">
                <a:ln>
                  <a:noFill/>
                </a:ln>
                <a:solidFill>
                  <a:srgbClr val="003341"/>
                </a:solidFill>
                <a:effectLst/>
                <a:uLnTx/>
                <a:uFillTx/>
                <a:latin typeface="Metropolis Light"/>
                <a:ea typeface="+mn-ea"/>
                <a:cs typeface="Poppins Light" pitchFamily="2" charset="77"/>
              </a:rPr>
              <a:t> x Genedrive® </a:t>
            </a:r>
          </a:p>
          <a:p>
            <a:pPr marL="0" marR="0" lvl="0" indent="0" algn="l" defTabSz="385760" rtl="0" eaLnBrk="1" fontAlgn="auto" latinLnBrk="0" hangingPunct="1">
              <a:lnSpc>
                <a:spcPct val="90000"/>
              </a:lnSpc>
              <a:spcBef>
                <a:spcPts val="422"/>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3341"/>
                </a:solidFill>
                <a:effectLst/>
                <a:uLnTx/>
                <a:uFillTx/>
                <a:latin typeface="Metropolis Light"/>
                <a:ea typeface="+mn-ea"/>
                <a:cs typeface="Poppins Light" pitchFamily="2" charset="77"/>
              </a:rPr>
              <a:t>MT-RNR1 ID Kit</a:t>
            </a:r>
          </a:p>
          <a:p>
            <a:pPr marL="0" marR="0" lvl="0" indent="0" algn="l" defTabSz="385760" rtl="0" eaLnBrk="1" fontAlgn="auto" latinLnBrk="0" hangingPunct="1">
              <a:lnSpc>
                <a:spcPct val="90000"/>
              </a:lnSpc>
              <a:spcBef>
                <a:spcPts val="422"/>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3341"/>
                </a:solidFill>
                <a:effectLst/>
                <a:uLnTx/>
                <a:uFillTx/>
                <a:latin typeface="Metropolis Light"/>
                <a:ea typeface="+mn-ea"/>
                <a:cs typeface="Poppins Light" pitchFamily="2" charset="77"/>
              </a:rPr>
              <a:t>(ID-RNR1-01)</a:t>
            </a:r>
          </a:p>
        </p:txBody>
      </p:sp>
      <p:sp>
        <p:nvSpPr>
          <p:cNvPr id="33" name="Text Placeholder 4">
            <a:extLst>
              <a:ext uri="{FF2B5EF4-FFF2-40B4-BE49-F238E27FC236}">
                <a16:creationId xmlns:a16="http://schemas.microsoft.com/office/drawing/2014/main" id="{6871D049-A208-14DA-5A97-4C522DCEC120}"/>
              </a:ext>
            </a:extLst>
          </p:cNvPr>
          <p:cNvSpPr txBox="1">
            <a:spLocks/>
          </p:cNvSpPr>
          <p:nvPr/>
        </p:nvSpPr>
        <p:spPr>
          <a:xfrm>
            <a:off x="5985802" y="3751914"/>
            <a:ext cx="1241597" cy="642446"/>
          </a:xfrm>
          <a:prstGeom prst="rect">
            <a:avLst/>
          </a:prstGeom>
        </p:spPr>
        <p:txBody>
          <a:bodyPr>
            <a:normAutofit/>
          </a:bodyPr>
          <a:lstStyle>
            <a:lvl1pPr marL="128587" indent="-128587" algn="l" defTabSz="514347" rtl="0" eaLnBrk="1" latinLnBrk="0" hangingPunct="1">
              <a:lnSpc>
                <a:spcPct val="90000"/>
              </a:lnSpc>
              <a:spcBef>
                <a:spcPts val="563"/>
              </a:spcBef>
              <a:buFont typeface="Arial" panose="020B0604020202020204" pitchFamily="34" charset="0"/>
              <a:buChar char="•"/>
              <a:defRPr sz="1400" b="0" i="0" kern="1200">
                <a:solidFill>
                  <a:srgbClr val="475C6D"/>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385760" rtl="0" eaLnBrk="1" fontAlgn="auto" latinLnBrk="0" hangingPunct="1">
              <a:lnSpc>
                <a:spcPct val="90000"/>
              </a:lnSpc>
              <a:spcBef>
                <a:spcPts val="422"/>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3341"/>
                </a:solidFill>
                <a:effectLst/>
                <a:uLnTx/>
                <a:uFillTx/>
                <a:latin typeface="Metropolis Light"/>
                <a:ea typeface="+mn-ea"/>
                <a:cs typeface="Poppins Light" pitchFamily="2" charset="77"/>
              </a:rPr>
              <a:t>Access to a clinical waste bin</a:t>
            </a:r>
          </a:p>
          <a:p>
            <a:pPr marL="0" marR="0" lvl="0" indent="0" algn="l" defTabSz="385760" rtl="0" eaLnBrk="1" fontAlgn="auto" latinLnBrk="0" hangingPunct="1">
              <a:lnSpc>
                <a:spcPct val="90000"/>
              </a:lnSpc>
              <a:spcBef>
                <a:spcPts val="422"/>
              </a:spcBef>
              <a:spcAft>
                <a:spcPts val="0"/>
              </a:spcAft>
              <a:buClrTx/>
              <a:buSzTx/>
              <a:buFont typeface="Arial" panose="020B0604020202020204" pitchFamily="34" charset="0"/>
              <a:buNone/>
              <a:tabLst/>
              <a:defRPr/>
            </a:pPr>
            <a:endParaRPr kumimoji="0" lang="en-GB" sz="1350" b="0" i="0" u="none" strike="noStrike" kern="1200" cap="none" spc="0" normalizeH="0" baseline="0" noProof="0" dirty="0">
              <a:ln>
                <a:noFill/>
              </a:ln>
              <a:solidFill>
                <a:srgbClr val="003341"/>
              </a:solidFill>
              <a:effectLst/>
              <a:uLnTx/>
              <a:uFillTx/>
              <a:latin typeface="Metropolis Light"/>
              <a:ea typeface="+mn-ea"/>
              <a:cs typeface="Poppins Light" pitchFamily="2" charset="77"/>
            </a:endParaRPr>
          </a:p>
        </p:txBody>
      </p:sp>
      <p:sp>
        <p:nvSpPr>
          <p:cNvPr id="34" name="TextBox 33">
            <a:extLst>
              <a:ext uri="{FF2B5EF4-FFF2-40B4-BE49-F238E27FC236}">
                <a16:creationId xmlns:a16="http://schemas.microsoft.com/office/drawing/2014/main" id="{3B92B4D9-A4E0-B73A-9648-A39AE860F1FF}"/>
              </a:ext>
            </a:extLst>
          </p:cNvPr>
          <p:cNvSpPr txBox="1"/>
          <p:nvPr/>
        </p:nvSpPr>
        <p:spPr>
          <a:xfrm>
            <a:off x="7581067" y="3707628"/>
            <a:ext cx="1320982" cy="461665"/>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3341"/>
                </a:solidFill>
                <a:effectLst/>
                <a:uLnTx/>
                <a:uFillTx/>
                <a:latin typeface="Metropolis Light"/>
                <a:ea typeface="+mn-ea"/>
                <a:cs typeface="+mn-cs"/>
              </a:rPr>
              <a:t>Genedrive</a:t>
            </a:r>
            <a:r>
              <a:rPr kumimoji="0" lang="en-GB" sz="1200" b="0" i="0" u="none" strike="noStrike" kern="1200" cap="none" spc="0" normalizeH="0" baseline="0" noProof="0" dirty="0">
                <a:ln>
                  <a:noFill/>
                </a:ln>
                <a:solidFill>
                  <a:srgbClr val="003341"/>
                </a:solidFill>
                <a:effectLst/>
                <a:uLnTx/>
                <a:uFillTx/>
                <a:latin typeface="Metropolis Light"/>
                <a:ea typeface="+mn-ea"/>
                <a:cs typeface="+mn-cs"/>
              </a:rPr>
              <a:t> System</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41"/>
                </a:solidFill>
                <a:effectLst/>
                <a:uLnTx/>
                <a:uFillTx/>
                <a:latin typeface="Metropolis Light"/>
                <a:ea typeface="+mn-ea"/>
                <a:cs typeface="+mn-cs"/>
              </a:rPr>
              <a:t>GS-002 V6.0</a:t>
            </a:r>
          </a:p>
        </p:txBody>
      </p:sp>
      <p:pic>
        <p:nvPicPr>
          <p:cNvPr id="3" name="Picture 2">
            <a:extLst>
              <a:ext uri="{FF2B5EF4-FFF2-40B4-BE49-F238E27FC236}">
                <a16:creationId xmlns:a16="http://schemas.microsoft.com/office/drawing/2014/main" id="{50179B3A-D789-5F16-007F-8DC473284B7D}"/>
              </a:ext>
            </a:extLst>
          </p:cNvPr>
          <p:cNvPicPr>
            <a:picLocks noChangeAspect="1"/>
          </p:cNvPicPr>
          <p:nvPr/>
        </p:nvPicPr>
        <p:blipFill>
          <a:blip r:embed="rId5"/>
          <a:srcRect l="12327" t="9413" r="13198" b="14330"/>
          <a:stretch>
            <a:fillRect/>
          </a:stretch>
        </p:blipFill>
        <p:spPr>
          <a:xfrm>
            <a:off x="2949196" y="2471991"/>
            <a:ext cx="1385240" cy="945601"/>
          </a:xfrm>
          <a:prstGeom prst="rect">
            <a:avLst/>
          </a:prstGeom>
        </p:spPr>
      </p:pic>
      <p:pic>
        <p:nvPicPr>
          <p:cNvPr id="5" name="Picture 4" descr="A close-up of a white package&#10;&#10;Description automatically generated with low confidence">
            <a:extLst>
              <a:ext uri="{FF2B5EF4-FFF2-40B4-BE49-F238E27FC236}">
                <a16:creationId xmlns:a16="http://schemas.microsoft.com/office/drawing/2014/main" id="{FFAED40F-46A1-FADE-49DD-271ED36E7FB5}"/>
              </a:ext>
            </a:extLst>
          </p:cNvPr>
          <p:cNvPicPr>
            <a:picLocks noChangeAspect="1"/>
          </p:cNvPicPr>
          <p:nvPr/>
        </p:nvPicPr>
        <p:blipFill>
          <a:blip r:embed="rId6">
            <a:extLst>
              <a:ext uri="{28A0092B-C50C-407E-A947-70E740481C1C}">
                <a14:useLocalDpi xmlns:a14="http://schemas.microsoft.com/office/drawing/2010/main" val="0"/>
              </a:ext>
            </a:extLst>
          </a:blip>
          <a:srcRect l="10850" t="12891" r="16367" b="16102"/>
          <a:stretch>
            <a:fillRect/>
          </a:stretch>
        </p:blipFill>
        <p:spPr>
          <a:xfrm>
            <a:off x="1409074" y="2471991"/>
            <a:ext cx="1490142" cy="962006"/>
          </a:xfrm>
          <a:prstGeom prst="rect">
            <a:avLst/>
          </a:prstGeom>
        </p:spPr>
      </p:pic>
      <p:sp>
        <p:nvSpPr>
          <p:cNvPr id="6" name="Text Placeholder 4">
            <a:extLst>
              <a:ext uri="{FF2B5EF4-FFF2-40B4-BE49-F238E27FC236}">
                <a16:creationId xmlns:a16="http://schemas.microsoft.com/office/drawing/2014/main" id="{9FD1AABD-5103-A360-061B-231A6628D394}"/>
              </a:ext>
            </a:extLst>
          </p:cNvPr>
          <p:cNvSpPr txBox="1">
            <a:spLocks/>
          </p:cNvSpPr>
          <p:nvPr/>
        </p:nvSpPr>
        <p:spPr>
          <a:xfrm>
            <a:off x="1464773" y="3751914"/>
            <a:ext cx="1385240" cy="834759"/>
          </a:xfrm>
          <a:prstGeom prst="rect">
            <a:avLst/>
          </a:prstGeom>
        </p:spPr>
        <p:txBody>
          <a:bodyPr>
            <a:noAutofit/>
          </a:bodyPr>
          <a:lstStyle>
            <a:lvl1pPr marL="128587" indent="-128587" algn="l" defTabSz="514347" rtl="0" eaLnBrk="1" latinLnBrk="0" hangingPunct="1">
              <a:lnSpc>
                <a:spcPct val="90000"/>
              </a:lnSpc>
              <a:spcBef>
                <a:spcPts val="563"/>
              </a:spcBef>
              <a:buFont typeface="Arial" panose="020B0604020202020204" pitchFamily="34" charset="0"/>
              <a:buChar char="•"/>
              <a:defRPr sz="1400" b="0" i="0" kern="1200">
                <a:solidFill>
                  <a:srgbClr val="475C6D"/>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385760" rtl="0" eaLnBrk="1" fontAlgn="auto" latinLnBrk="0" hangingPunct="1">
              <a:lnSpc>
                <a:spcPct val="90000"/>
              </a:lnSpc>
              <a:spcBef>
                <a:spcPts val="422"/>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3341"/>
                </a:solidFill>
                <a:effectLst/>
                <a:uLnTx/>
                <a:uFillTx/>
                <a:latin typeface="Metropolis Light"/>
                <a:ea typeface="+mn-ea"/>
                <a:cs typeface="Poppins Light" pitchFamily="2" charset="77"/>
              </a:rPr>
              <a:t>1 x Genedrive® </a:t>
            </a:r>
          </a:p>
          <a:p>
            <a:pPr marL="0" marR="0" lvl="0" indent="0" algn="l" defTabSz="385760" rtl="0" eaLnBrk="1" fontAlgn="auto" latinLnBrk="0" hangingPunct="1">
              <a:lnSpc>
                <a:spcPct val="90000"/>
              </a:lnSpc>
              <a:spcBef>
                <a:spcPts val="422"/>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3341"/>
                </a:solidFill>
                <a:effectLst/>
                <a:uLnTx/>
                <a:uFillTx/>
                <a:latin typeface="Metropolis Light"/>
                <a:ea typeface="+mn-ea"/>
                <a:cs typeface="Poppins Light" pitchFamily="2" charset="77"/>
              </a:rPr>
              <a:t>MT-RNR1 Positive Control Kit</a:t>
            </a:r>
          </a:p>
          <a:p>
            <a:pPr marL="0" marR="0" lvl="0" indent="0" algn="l" defTabSz="385760" rtl="0" eaLnBrk="1" fontAlgn="auto" latinLnBrk="0" hangingPunct="1">
              <a:lnSpc>
                <a:spcPct val="90000"/>
              </a:lnSpc>
              <a:spcBef>
                <a:spcPts val="422"/>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3341"/>
                </a:solidFill>
                <a:effectLst/>
                <a:uLnTx/>
                <a:uFillTx/>
                <a:latin typeface="Metropolis Light"/>
                <a:ea typeface="+mn-ea"/>
                <a:cs typeface="Poppins Light" pitchFamily="2" charset="77"/>
              </a:rPr>
              <a:t>(RNR1-CTRL-02)</a:t>
            </a:r>
          </a:p>
        </p:txBody>
      </p:sp>
      <p:sp>
        <p:nvSpPr>
          <p:cNvPr id="13" name="Text Placeholder 4">
            <a:extLst>
              <a:ext uri="{FF2B5EF4-FFF2-40B4-BE49-F238E27FC236}">
                <a16:creationId xmlns:a16="http://schemas.microsoft.com/office/drawing/2014/main" id="{3EE525F1-C8C7-675A-E222-46966BBD0F5F}"/>
              </a:ext>
            </a:extLst>
          </p:cNvPr>
          <p:cNvSpPr txBox="1">
            <a:spLocks/>
          </p:cNvSpPr>
          <p:nvPr/>
        </p:nvSpPr>
        <p:spPr>
          <a:xfrm>
            <a:off x="2899216" y="3751914"/>
            <a:ext cx="1385240" cy="834759"/>
          </a:xfrm>
          <a:prstGeom prst="rect">
            <a:avLst/>
          </a:prstGeom>
        </p:spPr>
        <p:txBody>
          <a:bodyPr>
            <a:noAutofit/>
          </a:bodyPr>
          <a:lstStyle>
            <a:lvl1pPr marL="128587" indent="-128587" algn="l" defTabSz="514347" rtl="0" eaLnBrk="1" latinLnBrk="0" hangingPunct="1">
              <a:lnSpc>
                <a:spcPct val="90000"/>
              </a:lnSpc>
              <a:spcBef>
                <a:spcPts val="563"/>
              </a:spcBef>
              <a:buFont typeface="Arial" panose="020B0604020202020204" pitchFamily="34" charset="0"/>
              <a:buChar char="•"/>
              <a:defRPr sz="1400" b="0" i="0" kern="1200">
                <a:solidFill>
                  <a:srgbClr val="475C6D"/>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385760" rtl="0" eaLnBrk="1" fontAlgn="auto" latinLnBrk="0" hangingPunct="1">
              <a:lnSpc>
                <a:spcPct val="90000"/>
              </a:lnSpc>
              <a:spcBef>
                <a:spcPts val="422"/>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3341"/>
                </a:solidFill>
                <a:effectLst/>
                <a:uLnTx/>
                <a:uFillTx/>
                <a:latin typeface="Metropolis Light"/>
                <a:ea typeface="+mn-ea"/>
                <a:cs typeface="Poppins Light" pitchFamily="2" charset="77"/>
              </a:rPr>
              <a:t>1 x Genedrive® </a:t>
            </a:r>
          </a:p>
          <a:p>
            <a:pPr marL="0" marR="0" lvl="0" indent="0" algn="l" defTabSz="385760" rtl="0" eaLnBrk="1" fontAlgn="auto" latinLnBrk="0" hangingPunct="1">
              <a:lnSpc>
                <a:spcPct val="90000"/>
              </a:lnSpc>
              <a:spcBef>
                <a:spcPts val="422"/>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3341"/>
                </a:solidFill>
                <a:effectLst/>
                <a:uLnTx/>
                <a:uFillTx/>
                <a:latin typeface="Metropolis Light"/>
                <a:ea typeface="+mn-ea"/>
                <a:cs typeface="Poppins Light" pitchFamily="2" charset="77"/>
              </a:rPr>
              <a:t>MT-RNR1 Negative Control Kit</a:t>
            </a:r>
          </a:p>
          <a:p>
            <a:pPr marL="0" marR="0" lvl="0" indent="0" algn="l" defTabSz="385760" rtl="0" eaLnBrk="1" fontAlgn="auto" latinLnBrk="0" hangingPunct="1">
              <a:lnSpc>
                <a:spcPct val="90000"/>
              </a:lnSpc>
              <a:spcBef>
                <a:spcPts val="422"/>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3341"/>
                </a:solidFill>
                <a:effectLst/>
                <a:uLnTx/>
                <a:uFillTx/>
                <a:latin typeface="Metropolis Light"/>
                <a:ea typeface="+mn-ea"/>
                <a:cs typeface="Poppins Light" pitchFamily="2" charset="77"/>
              </a:rPr>
              <a:t>(RNR1-CTRL-0</a:t>
            </a:r>
            <a:r>
              <a:rPr lang="en-US" sz="1200" dirty="0">
                <a:solidFill>
                  <a:srgbClr val="003341"/>
                </a:solidFill>
              </a:rPr>
              <a:t>3)</a:t>
            </a:r>
            <a:endParaRPr kumimoji="0" lang="en-US" sz="1200" b="0" i="0" u="none" strike="noStrike" kern="1200" cap="none" spc="0" normalizeH="0" baseline="0" noProof="0" dirty="0">
              <a:ln>
                <a:noFill/>
              </a:ln>
              <a:solidFill>
                <a:srgbClr val="003341"/>
              </a:solidFill>
              <a:effectLst/>
              <a:uLnTx/>
              <a:uFillTx/>
              <a:latin typeface="Metropolis Light"/>
              <a:ea typeface="+mn-ea"/>
              <a:cs typeface="Poppins Light" pitchFamily="2" charset="77"/>
            </a:endParaRPr>
          </a:p>
        </p:txBody>
      </p:sp>
      <p:sp>
        <p:nvSpPr>
          <p:cNvPr id="19" name="TextBox 18">
            <a:extLst>
              <a:ext uri="{FF2B5EF4-FFF2-40B4-BE49-F238E27FC236}">
                <a16:creationId xmlns:a16="http://schemas.microsoft.com/office/drawing/2014/main" id="{D1EE25F0-D045-8BE4-3E40-E6907E6BD08D}"/>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1E613D0E-9223-4997-A387-42270CD578A1}" type="slidenum">
              <a:rPr lang="en-US" sz="700" b="1" smtClean="0">
                <a:solidFill>
                  <a:srgbClr val="475C6D"/>
                </a:solidFill>
                <a:latin typeface="Montserrat"/>
              </a:rPr>
              <a:t>23</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pic>
        <p:nvPicPr>
          <p:cNvPr id="24" name="Picture 23" descr="A close-up of a bag of medical supplies&#10;&#10;AI-generated content may be incorrect.">
            <a:extLst>
              <a:ext uri="{FF2B5EF4-FFF2-40B4-BE49-F238E27FC236}">
                <a16:creationId xmlns:a16="http://schemas.microsoft.com/office/drawing/2014/main" id="{5BF3E4B3-2E54-C11A-F2C6-959104E0BB57}"/>
              </a:ext>
            </a:extLst>
          </p:cNvPr>
          <p:cNvPicPr>
            <a:picLocks noChangeAspect="1"/>
          </p:cNvPicPr>
          <p:nvPr/>
        </p:nvPicPr>
        <p:blipFill>
          <a:blip r:embed="rId7"/>
          <a:stretch>
            <a:fillRect/>
          </a:stretch>
        </p:blipFill>
        <p:spPr>
          <a:xfrm>
            <a:off x="4284456" y="2476645"/>
            <a:ext cx="1847890" cy="1167818"/>
          </a:xfrm>
          <a:prstGeom prst="rect">
            <a:avLst/>
          </a:prstGeom>
        </p:spPr>
      </p:pic>
      <p:pic>
        <p:nvPicPr>
          <p:cNvPr id="2" name="Picture 2" descr="Image result for nitrile gloves">
            <a:extLst>
              <a:ext uri="{FF2B5EF4-FFF2-40B4-BE49-F238E27FC236}">
                <a16:creationId xmlns:a16="http://schemas.microsoft.com/office/drawing/2014/main" id="{B484D10F-2347-E95B-E24D-87D8DD8F42E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632" b="97094" l="1628" r="91628">
                        <a14:foregroundMark x1="5036" y1="26670" x2="11163" y2="29540"/>
                        <a14:foregroundMark x1="14884" y1="88862" x2="32558" y2="87409"/>
                        <a14:foregroundMark x1="70465" y1="87893" x2="88605" y2="76029"/>
                        <a14:foregroundMark x1="85349" y1="87409" x2="92093" y2="86199"/>
                        <a14:foregroundMark x1="71395" y1="91768" x2="80698" y2="92736"/>
                        <a14:foregroundMark x1="76512" y1="95400" x2="71860" y2="95400"/>
                        <a14:foregroundMark x1="29302" y1="95884" x2="33023" y2="96610"/>
                        <a14:foregroundMark x1="56744" y1="5085" x2="58372" y2="3632"/>
                        <a14:foregroundMark x1="73023" y1="97094" x2="73023" y2="97094"/>
                        <a14:backgroundMark x1="1395" y1="26150" x2="3953" y2="24213"/>
                        <a14:backgroundMark x1="3953" y1="24697" x2="1395" y2="24213"/>
                        <a14:backgroundMark x1="58837" y1="12833" x2="58837" y2="12833"/>
                      </a14:backgroundRemoval>
                    </a14:imgEffect>
                  </a14:imgLayer>
                </a14:imgProps>
              </a:ext>
              <a:ext uri="{28A0092B-C50C-407E-A947-70E740481C1C}">
                <a14:useLocalDpi xmlns:a14="http://schemas.microsoft.com/office/drawing/2010/main" val="0"/>
              </a:ext>
            </a:extLst>
          </a:blip>
          <a:srcRect/>
          <a:stretch>
            <a:fillRect/>
          </a:stretch>
        </p:blipFill>
        <p:spPr bwMode="auto">
          <a:xfrm>
            <a:off x="226898" y="2588155"/>
            <a:ext cx="1029093" cy="98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70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3835132-CAD8-98DC-E5D1-00FA0A668F5F}"/>
              </a:ext>
            </a:extLst>
          </p:cNvPr>
          <p:cNvSpPr>
            <a:spLocks noGrp="1"/>
          </p:cNvSpPr>
          <p:nvPr>
            <p:ph type="body" sz="quarter" idx="15"/>
          </p:nvPr>
        </p:nvSpPr>
        <p:spPr>
          <a:xfrm>
            <a:off x="298426" y="1217192"/>
            <a:ext cx="6802029" cy="544495"/>
          </a:xfrm>
        </p:spPr>
        <p:txBody>
          <a:bodyPr/>
          <a:lstStyle/>
          <a:p>
            <a:r>
              <a:rPr lang="en-GB" dirty="0"/>
              <a:t>Wear powder free disposable gloves throughout </a:t>
            </a:r>
          </a:p>
        </p:txBody>
      </p:sp>
      <p:sp>
        <p:nvSpPr>
          <p:cNvPr id="9" name="object 3">
            <a:extLst>
              <a:ext uri="{FF2B5EF4-FFF2-40B4-BE49-F238E27FC236}">
                <a16:creationId xmlns:a16="http://schemas.microsoft.com/office/drawing/2014/main" id="{8518E2DD-79FC-43E5-832C-BA17583A5158}"/>
              </a:ext>
            </a:extLst>
          </p:cNvPr>
          <p:cNvSpPr txBox="1"/>
          <p:nvPr/>
        </p:nvSpPr>
        <p:spPr>
          <a:xfrm>
            <a:off x="340591" y="3654060"/>
            <a:ext cx="6759864" cy="779798"/>
          </a:xfrm>
          <a:prstGeom prst="rect">
            <a:avLst/>
          </a:prstGeom>
        </p:spPr>
        <p:txBody>
          <a:bodyPr vert="horz" wrap="square" lIns="0" tIns="30004" rIns="0" bIns="0" rtlCol="0">
            <a:spAutoFit/>
          </a:bodyPr>
          <a:lstStyle/>
          <a:p>
            <a:pPr marL="9049" marR="3810" defTabSz="685800">
              <a:lnSpc>
                <a:spcPts val="1298"/>
              </a:lnSpc>
              <a:spcBef>
                <a:spcPts val="236"/>
              </a:spcBef>
              <a:buSzPct val="81250"/>
              <a:tabLst>
                <a:tab pos="223361" algn="l"/>
                <a:tab pos="223838" algn="l"/>
              </a:tabLst>
              <a:defRPr/>
            </a:pPr>
            <a:r>
              <a:rPr lang="en-GB" sz="1600" b="1" spc="-4" dirty="0">
                <a:solidFill>
                  <a:srgbClr val="009BA4"/>
                </a:solidFill>
                <a:latin typeface="Metropolis Light"/>
                <a:cs typeface="Arial"/>
              </a:rPr>
              <a:t>Step 1</a:t>
            </a:r>
          </a:p>
          <a:p>
            <a:pPr marL="9049" marR="3810" defTabSz="685800">
              <a:lnSpc>
                <a:spcPts val="1298"/>
              </a:lnSpc>
              <a:spcBef>
                <a:spcPts val="236"/>
              </a:spcBef>
              <a:buSzPct val="81250"/>
              <a:tabLst>
                <a:tab pos="223361" algn="l"/>
                <a:tab pos="223838" algn="l"/>
              </a:tabLst>
              <a:defRPr/>
            </a:pPr>
            <a:r>
              <a:rPr lang="en-GB" sz="1400" spc="-4" dirty="0">
                <a:solidFill>
                  <a:srgbClr val="425563"/>
                </a:solidFill>
                <a:latin typeface="Metropolis Light"/>
                <a:cs typeface="Arial"/>
              </a:rPr>
              <a:t>Take the Lysis buffer tube from the </a:t>
            </a:r>
            <a:r>
              <a:rPr lang="en-US" sz="1400" dirty="0">
                <a:solidFill>
                  <a:srgbClr val="425563"/>
                </a:solidFill>
                <a:latin typeface="Metropolis Light"/>
              </a:rPr>
              <a:t>Genedrive® </a:t>
            </a:r>
            <a:r>
              <a:rPr lang="en-GB" sz="1400" spc="-4" dirty="0">
                <a:solidFill>
                  <a:srgbClr val="425563"/>
                </a:solidFill>
                <a:latin typeface="Metropolis Light"/>
                <a:cs typeface="Arial"/>
              </a:rPr>
              <a:t>MT-RNR1-ID Kit</a:t>
            </a:r>
          </a:p>
          <a:p>
            <a:pPr marL="9049" marR="3810" defTabSz="685800">
              <a:lnSpc>
                <a:spcPts val="1298"/>
              </a:lnSpc>
              <a:spcBef>
                <a:spcPts val="236"/>
              </a:spcBef>
              <a:buSzPct val="81250"/>
              <a:tabLst>
                <a:tab pos="223361" algn="l"/>
                <a:tab pos="223838" algn="l"/>
              </a:tabLst>
              <a:defRPr/>
            </a:pPr>
            <a:r>
              <a:rPr lang="en-GB" sz="1400" spc="-4" dirty="0">
                <a:solidFill>
                  <a:srgbClr val="425563"/>
                </a:solidFill>
                <a:latin typeface="Metropolis Light"/>
                <a:cs typeface="Arial"/>
              </a:rPr>
              <a:t>Take one Dual Bulb </a:t>
            </a:r>
            <a:r>
              <a:rPr lang="en-GB" sz="1400" spc="-4" dirty="0" err="1">
                <a:solidFill>
                  <a:srgbClr val="425563"/>
                </a:solidFill>
                <a:latin typeface="Metropolis Light"/>
                <a:cs typeface="Arial"/>
              </a:rPr>
              <a:t>Pastette</a:t>
            </a:r>
            <a:r>
              <a:rPr lang="en-GB" sz="1400" spc="-4" dirty="0">
                <a:solidFill>
                  <a:srgbClr val="425563"/>
                </a:solidFill>
                <a:latin typeface="Metropolis Light"/>
                <a:cs typeface="Arial"/>
              </a:rPr>
              <a:t>® from the </a:t>
            </a:r>
            <a:r>
              <a:rPr lang="en-US" sz="1400" dirty="0">
                <a:solidFill>
                  <a:srgbClr val="425563"/>
                </a:solidFill>
                <a:latin typeface="Metropolis Light"/>
              </a:rPr>
              <a:t>Genedrive® </a:t>
            </a:r>
            <a:r>
              <a:rPr lang="en-GB" sz="1400" spc="-4" dirty="0">
                <a:solidFill>
                  <a:srgbClr val="425563"/>
                </a:solidFill>
                <a:latin typeface="Metropolis Light"/>
                <a:cs typeface="Arial"/>
              </a:rPr>
              <a:t>MT-RNR1 Positive Control Kit</a:t>
            </a:r>
          </a:p>
          <a:p>
            <a:pPr marL="9049" marR="3810" defTabSz="685800">
              <a:lnSpc>
                <a:spcPts val="1298"/>
              </a:lnSpc>
              <a:spcBef>
                <a:spcPts val="236"/>
              </a:spcBef>
              <a:buSzPct val="81250"/>
              <a:tabLst>
                <a:tab pos="223361" algn="l"/>
                <a:tab pos="223838" algn="l"/>
              </a:tabLst>
              <a:defRPr/>
            </a:pPr>
            <a:r>
              <a:rPr lang="en-GB" sz="1400" spc="-4" dirty="0">
                <a:solidFill>
                  <a:srgbClr val="425563"/>
                </a:solidFill>
                <a:latin typeface="Metropolis Light"/>
                <a:cs typeface="Arial"/>
              </a:rPr>
              <a:t>Take the </a:t>
            </a:r>
            <a:r>
              <a:rPr lang="en-GB" sz="1400" b="1" spc="-4" dirty="0">
                <a:solidFill>
                  <a:srgbClr val="FF0000"/>
                </a:solidFill>
                <a:latin typeface="Metropolis Light"/>
                <a:cs typeface="Arial"/>
              </a:rPr>
              <a:t>red</a:t>
            </a:r>
            <a:r>
              <a:rPr lang="en-GB" sz="1400" spc="-4" dirty="0">
                <a:solidFill>
                  <a:srgbClr val="425563"/>
                </a:solidFill>
                <a:latin typeface="Metropolis Light"/>
                <a:cs typeface="Arial"/>
              </a:rPr>
              <a:t> capped </a:t>
            </a:r>
            <a:r>
              <a:rPr lang="en-GB" sz="1400" b="1" spc="-4" dirty="0">
                <a:solidFill>
                  <a:srgbClr val="FF0000"/>
                </a:solidFill>
                <a:latin typeface="Metropolis Light"/>
                <a:cs typeface="Arial"/>
              </a:rPr>
              <a:t>positive</a:t>
            </a:r>
            <a:r>
              <a:rPr lang="en-GB" sz="1400" spc="-4" dirty="0">
                <a:solidFill>
                  <a:srgbClr val="FF0000"/>
                </a:solidFill>
                <a:latin typeface="Metropolis Light"/>
                <a:cs typeface="Arial"/>
              </a:rPr>
              <a:t> </a:t>
            </a:r>
            <a:r>
              <a:rPr lang="en-GB" sz="1400" spc="-4" dirty="0">
                <a:solidFill>
                  <a:srgbClr val="003341"/>
                </a:solidFill>
                <a:latin typeface="Metropolis Light"/>
                <a:cs typeface="Arial"/>
              </a:rPr>
              <a:t>control </a:t>
            </a:r>
            <a:r>
              <a:rPr lang="en-GB" sz="1400" spc="-4" dirty="0">
                <a:solidFill>
                  <a:srgbClr val="425563"/>
                </a:solidFill>
                <a:latin typeface="Metropolis Light"/>
                <a:cs typeface="Arial"/>
              </a:rPr>
              <a:t>tube from the </a:t>
            </a:r>
            <a:r>
              <a:rPr lang="en-US" sz="1400" dirty="0">
                <a:solidFill>
                  <a:srgbClr val="425563"/>
                </a:solidFill>
                <a:latin typeface="Metropolis Light"/>
              </a:rPr>
              <a:t>Genedrive®</a:t>
            </a:r>
            <a:r>
              <a:rPr lang="en-GB" sz="1400" spc="-4" dirty="0">
                <a:solidFill>
                  <a:srgbClr val="425563"/>
                </a:solidFill>
                <a:latin typeface="Metropolis Light"/>
                <a:cs typeface="Arial"/>
              </a:rPr>
              <a:t> MT-RNR1 Positive Control Kit</a:t>
            </a:r>
          </a:p>
        </p:txBody>
      </p:sp>
      <p:pic>
        <p:nvPicPr>
          <p:cNvPr id="8" name="Picture 7" descr="A close-up of a vial&#10;&#10;Description automatically generated with low confidence">
            <a:extLst>
              <a:ext uri="{FF2B5EF4-FFF2-40B4-BE49-F238E27FC236}">
                <a16:creationId xmlns:a16="http://schemas.microsoft.com/office/drawing/2014/main" id="{8C467BE3-078F-D993-F4AE-323F76B5DD72}"/>
              </a:ext>
            </a:extLst>
          </p:cNvPr>
          <p:cNvPicPr>
            <a:picLocks noChangeAspect="1"/>
          </p:cNvPicPr>
          <p:nvPr/>
        </p:nvPicPr>
        <p:blipFill rotWithShape="1">
          <a:blip r:embed="rId3">
            <a:extLst>
              <a:ext uri="{28A0092B-C50C-407E-A947-70E740481C1C}">
                <a14:useLocalDpi xmlns:a14="http://schemas.microsoft.com/office/drawing/2010/main" val="0"/>
              </a:ext>
            </a:extLst>
          </a:blip>
          <a:srcRect l="11151" t="7387" r="10503" b="9259"/>
          <a:stretch/>
        </p:blipFill>
        <p:spPr>
          <a:xfrm rot="20874156">
            <a:off x="1138484" y="1735394"/>
            <a:ext cx="1574693" cy="1634089"/>
          </a:xfrm>
          <a:prstGeom prst="rect">
            <a:avLst/>
          </a:prstGeom>
        </p:spPr>
      </p:pic>
      <p:pic>
        <p:nvPicPr>
          <p:cNvPr id="12" name="Picture 11" descr="A close-up of a plastic tube&#10;&#10;Description automatically generated with low confidence">
            <a:extLst>
              <a:ext uri="{FF2B5EF4-FFF2-40B4-BE49-F238E27FC236}">
                <a16:creationId xmlns:a16="http://schemas.microsoft.com/office/drawing/2014/main" id="{244E4397-1640-5274-311C-C4262A01E82F}"/>
              </a:ext>
            </a:extLst>
          </p:cNvPr>
          <p:cNvPicPr>
            <a:picLocks noChangeAspect="1"/>
          </p:cNvPicPr>
          <p:nvPr/>
        </p:nvPicPr>
        <p:blipFill rotWithShape="1">
          <a:blip r:embed="rId4">
            <a:extLst>
              <a:ext uri="{28A0092B-C50C-407E-A947-70E740481C1C}">
                <a14:useLocalDpi xmlns:a14="http://schemas.microsoft.com/office/drawing/2010/main" val="0"/>
              </a:ext>
            </a:extLst>
          </a:blip>
          <a:srcRect b="11603"/>
          <a:stretch/>
        </p:blipFill>
        <p:spPr>
          <a:xfrm>
            <a:off x="2866924" y="1713223"/>
            <a:ext cx="1707198" cy="1999141"/>
          </a:xfrm>
          <a:prstGeom prst="rect">
            <a:avLst/>
          </a:prstGeom>
        </p:spPr>
      </p:pic>
      <p:sp>
        <p:nvSpPr>
          <p:cNvPr id="7" name="TextBox 6">
            <a:extLst>
              <a:ext uri="{FF2B5EF4-FFF2-40B4-BE49-F238E27FC236}">
                <a16:creationId xmlns:a16="http://schemas.microsoft.com/office/drawing/2014/main" id="{750A06A5-F3D7-D715-C4FB-D5289A34047A}"/>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1E613D0E-9223-4997-A387-42270CD578A1}" type="slidenum">
              <a:rPr lang="en-US" sz="700" b="1" smtClean="0">
                <a:solidFill>
                  <a:srgbClr val="475C6D"/>
                </a:solidFill>
                <a:latin typeface="Montserrat"/>
              </a:rPr>
              <a:t>24</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sp>
        <p:nvSpPr>
          <p:cNvPr id="14" name="TextBox 13">
            <a:extLst>
              <a:ext uri="{FF2B5EF4-FFF2-40B4-BE49-F238E27FC236}">
                <a16:creationId xmlns:a16="http://schemas.microsoft.com/office/drawing/2014/main" id="{44C3AFC4-57E0-5112-0E3B-EACBCBEFDD4A}"/>
              </a:ext>
            </a:extLst>
          </p:cNvPr>
          <p:cNvSpPr txBox="1"/>
          <p:nvPr/>
        </p:nvSpPr>
        <p:spPr>
          <a:xfrm>
            <a:off x="298426" y="556824"/>
            <a:ext cx="6726357" cy="573490"/>
          </a:xfrm>
          <a:prstGeom prst="rect">
            <a:avLst/>
          </a:prstGeom>
          <a:noFill/>
        </p:spPr>
        <p:txBody>
          <a:bodyPr wrap="square" lIns="0" tIns="0" rIns="0" bIns="0" rtlCol="0" anchor="t">
            <a:spAutoFit/>
          </a:bodyPr>
          <a:lstStyle/>
          <a:p>
            <a:pPr defTabSz="914378">
              <a:lnSpc>
                <a:spcPct val="150000"/>
              </a:lnSpc>
              <a:defRPr/>
            </a:pPr>
            <a:r>
              <a:rPr lang="en-GB" sz="2800" b="1" dirty="0">
                <a:solidFill>
                  <a:srgbClr val="003341"/>
                </a:solidFill>
                <a:latin typeface="Montserrat" panose="00000500000000000000" pitchFamily="2" charset="0"/>
              </a:rPr>
              <a:t>Performing a QC Test</a:t>
            </a:r>
            <a:endParaRPr lang="en-US" sz="2800" b="1" dirty="0">
              <a:solidFill>
                <a:srgbClr val="003341"/>
              </a:solidFill>
              <a:latin typeface="Montserrat" panose="00000500000000000000" pitchFamily="2" charset="0"/>
            </a:endParaRPr>
          </a:p>
        </p:txBody>
      </p:sp>
      <p:pic>
        <p:nvPicPr>
          <p:cNvPr id="3" name="Picture 2" descr="A test tube with a label&#10;&#10;AI-generated content may be incorrect.">
            <a:extLst>
              <a:ext uri="{FF2B5EF4-FFF2-40B4-BE49-F238E27FC236}">
                <a16:creationId xmlns:a16="http://schemas.microsoft.com/office/drawing/2014/main" id="{91F1CEA6-9F28-1731-CFD6-9154136FCA41}"/>
              </a:ext>
            </a:extLst>
          </p:cNvPr>
          <p:cNvPicPr>
            <a:picLocks noChangeAspect="1"/>
          </p:cNvPicPr>
          <p:nvPr/>
        </p:nvPicPr>
        <p:blipFill>
          <a:blip r:embed="rId5"/>
          <a:srcRect l="18063" t="6312" r="18335" b="15920"/>
          <a:stretch>
            <a:fillRect/>
          </a:stretch>
        </p:blipFill>
        <p:spPr>
          <a:xfrm>
            <a:off x="4984230" y="1903751"/>
            <a:ext cx="2040553" cy="1750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BB2E8A-E42F-142D-4E50-1D5C66A5AD90}"/>
              </a:ext>
            </a:extLst>
          </p:cNvPr>
          <p:cNvPicPr>
            <a:picLocks noChangeAspect="1"/>
          </p:cNvPicPr>
          <p:nvPr/>
        </p:nvPicPr>
        <p:blipFill>
          <a:blip r:embed="rId2"/>
          <a:stretch>
            <a:fillRect/>
          </a:stretch>
        </p:blipFill>
        <p:spPr>
          <a:xfrm>
            <a:off x="4797083" y="1110688"/>
            <a:ext cx="3784209" cy="3519785"/>
          </a:xfrm>
          <a:prstGeom prst="rect">
            <a:avLst/>
          </a:prstGeom>
        </p:spPr>
      </p:pic>
      <p:sp>
        <p:nvSpPr>
          <p:cNvPr id="6" name="TextBox 5">
            <a:extLst>
              <a:ext uri="{FF2B5EF4-FFF2-40B4-BE49-F238E27FC236}">
                <a16:creationId xmlns:a16="http://schemas.microsoft.com/office/drawing/2014/main" id="{67F20EB7-7A05-E68E-9538-378A9FBF23A9}"/>
              </a:ext>
            </a:extLst>
          </p:cNvPr>
          <p:cNvSpPr txBox="1"/>
          <p:nvPr/>
        </p:nvSpPr>
        <p:spPr>
          <a:xfrm>
            <a:off x="340591" y="1324676"/>
            <a:ext cx="4291370" cy="3229089"/>
          </a:xfrm>
          <a:prstGeom prst="rect">
            <a:avLst/>
          </a:prstGeom>
          <a:noFill/>
        </p:spPr>
        <p:txBody>
          <a:bodyPr wrap="square">
            <a:spAutoFit/>
          </a:bodyPr>
          <a:lstStyle/>
          <a:p>
            <a:pPr marL="9049" marR="3810">
              <a:lnSpc>
                <a:spcPts val="1298"/>
              </a:lnSpc>
              <a:spcBef>
                <a:spcPts val="236"/>
              </a:spcBef>
              <a:buSzPct val="81250"/>
              <a:tabLst>
                <a:tab pos="223361" algn="l"/>
                <a:tab pos="223838" algn="l"/>
              </a:tabLst>
            </a:pPr>
            <a:r>
              <a:rPr lang="en-GB" sz="1600" b="1" spc="-4" dirty="0">
                <a:solidFill>
                  <a:srgbClr val="009BA4"/>
                </a:solidFill>
                <a:latin typeface="Metropolis Light"/>
                <a:cs typeface="Arial"/>
              </a:rPr>
              <a:t>Step 2</a:t>
            </a:r>
          </a:p>
          <a:p>
            <a:pPr marL="9049" marR="3810">
              <a:spcBef>
                <a:spcPts val="450"/>
              </a:spcBef>
              <a:buSzPct val="81250"/>
              <a:tabLst>
                <a:tab pos="223361" algn="l"/>
                <a:tab pos="223838" algn="l"/>
              </a:tabLst>
            </a:pPr>
            <a:r>
              <a:rPr lang="en-GB" sz="1400" b="0" spc="-4" dirty="0">
                <a:solidFill>
                  <a:srgbClr val="003341"/>
                </a:solidFill>
                <a:latin typeface="Metropolis Light"/>
                <a:cs typeface="Arial"/>
              </a:rPr>
              <a:t>Using the dual bulb </a:t>
            </a:r>
            <a:r>
              <a:rPr lang="en-GB" sz="1400" b="0" spc="-4" dirty="0" err="1">
                <a:solidFill>
                  <a:srgbClr val="003341"/>
                </a:solidFill>
                <a:latin typeface="Metropolis Light"/>
                <a:cs typeface="Arial"/>
              </a:rPr>
              <a:t>pastette</a:t>
            </a:r>
            <a:r>
              <a:rPr lang="en-GB" sz="1400" b="0" spc="-4" dirty="0">
                <a:solidFill>
                  <a:srgbClr val="003341"/>
                </a:solidFill>
                <a:latin typeface="Metropolis Light"/>
                <a:cs typeface="Arial"/>
              </a:rPr>
              <a:t>® measure 200</a:t>
            </a:r>
            <a:r>
              <a:rPr lang="el-GR" sz="1400" b="0" dirty="0">
                <a:solidFill>
                  <a:srgbClr val="003341"/>
                </a:solidFill>
              </a:rPr>
              <a:t>μ</a:t>
            </a:r>
            <a:r>
              <a:rPr lang="en-GB" sz="1400" b="0" dirty="0">
                <a:solidFill>
                  <a:srgbClr val="003341"/>
                </a:solidFill>
                <a:latin typeface="Metropolis Light"/>
              </a:rPr>
              <a:t>l</a:t>
            </a:r>
            <a:r>
              <a:rPr lang="en-GB" sz="1400" b="0" spc="-4" dirty="0">
                <a:solidFill>
                  <a:srgbClr val="003341"/>
                </a:solidFill>
                <a:latin typeface="Metropolis Light"/>
                <a:cs typeface="Arial"/>
              </a:rPr>
              <a:t> of the lysis buffer sample. </a:t>
            </a:r>
          </a:p>
          <a:p>
            <a:pPr marL="223361" marR="3810" indent="-214313">
              <a:spcBef>
                <a:spcPts val="450"/>
              </a:spcBef>
              <a:buSzPct val="81250"/>
              <a:buFont typeface="Arial" panose="020B0604020202020204" pitchFamily="34" charset="0"/>
              <a:buChar char="•"/>
              <a:tabLst>
                <a:tab pos="223361" algn="l"/>
                <a:tab pos="223838" algn="l"/>
              </a:tabLst>
            </a:pPr>
            <a:r>
              <a:rPr lang="en-GB" sz="1400" b="0" spc="-4" dirty="0">
                <a:solidFill>
                  <a:srgbClr val="003341"/>
                </a:solidFill>
                <a:latin typeface="Metropolis Light"/>
                <a:cs typeface="Arial"/>
              </a:rPr>
              <a:t>	Squeeze  and release the upper bulb to aspirate your sample.</a:t>
            </a:r>
          </a:p>
          <a:p>
            <a:pPr marL="223361" marR="3810" indent="-214313">
              <a:spcBef>
                <a:spcPts val="450"/>
              </a:spcBef>
              <a:buSzPct val="81250"/>
              <a:buFont typeface="Arial" panose="020B0604020202020204" pitchFamily="34" charset="0"/>
              <a:buChar char="•"/>
              <a:tabLst>
                <a:tab pos="223361" algn="l"/>
                <a:tab pos="223838" algn="l"/>
              </a:tabLst>
            </a:pPr>
            <a:r>
              <a:rPr lang="en-GB" sz="1400" b="0" spc="-4" dirty="0">
                <a:solidFill>
                  <a:srgbClr val="003341"/>
                </a:solidFill>
                <a:latin typeface="Metropolis Light"/>
                <a:cs typeface="Arial"/>
              </a:rPr>
              <a:t>The pipette will fill up with liquid, and the excess will overflow into the lower bulb,</a:t>
            </a:r>
          </a:p>
          <a:p>
            <a:pPr marL="9049" marR="3810">
              <a:spcBef>
                <a:spcPts val="450"/>
              </a:spcBef>
              <a:buSzPct val="81250"/>
              <a:tabLst>
                <a:tab pos="223361" algn="l"/>
                <a:tab pos="223838" algn="l"/>
              </a:tabLst>
            </a:pPr>
            <a:r>
              <a:rPr lang="en-GB" sz="1400" b="0" spc="-4" dirty="0">
                <a:solidFill>
                  <a:srgbClr val="003341"/>
                </a:solidFill>
                <a:latin typeface="Metropolis Light"/>
                <a:cs typeface="Arial"/>
              </a:rPr>
              <a:t>Then dispense into the</a:t>
            </a:r>
            <a:r>
              <a:rPr lang="en-GB" sz="1400" b="0" spc="-4" dirty="0">
                <a:solidFill>
                  <a:srgbClr val="425563"/>
                </a:solidFill>
                <a:latin typeface="Metropolis Light"/>
                <a:cs typeface="Arial"/>
              </a:rPr>
              <a:t> </a:t>
            </a:r>
            <a:r>
              <a:rPr lang="en-GB" sz="1400" b="0" spc="-4" dirty="0">
                <a:solidFill>
                  <a:srgbClr val="FF0000"/>
                </a:solidFill>
                <a:latin typeface="Metropolis Light"/>
                <a:cs typeface="Arial"/>
              </a:rPr>
              <a:t>red</a:t>
            </a:r>
            <a:r>
              <a:rPr lang="en-GB" sz="1400" b="0" spc="-4" dirty="0">
                <a:solidFill>
                  <a:srgbClr val="425563"/>
                </a:solidFill>
                <a:latin typeface="Metropolis Light"/>
                <a:cs typeface="Arial"/>
              </a:rPr>
              <a:t> </a:t>
            </a:r>
            <a:r>
              <a:rPr lang="en-GB" sz="1400" b="0" spc="-4" dirty="0">
                <a:solidFill>
                  <a:srgbClr val="003341"/>
                </a:solidFill>
                <a:latin typeface="Metropolis Light"/>
                <a:cs typeface="Arial"/>
              </a:rPr>
              <a:t>capped</a:t>
            </a:r>
            <a:r>
              <a:rPr lang="en-GB" sz="1400" b="0" spc="-4" dirty="0">
                <a:solidFill>
                  <a:srgbClr val="425563"/>
                </a:solidFill>
                <a:latin typeface="Metropolis Light"/>
                <a:cs typeface="Arial"/>
              </a:rPr>
              <a:t> </a:t>
            </a:r>
            <a:r>
              <a:rPr lang="en-GB" sz="1400" b="0" spc="-4" dirty="0">
                <a:solidFill>
                  <a:srgbClr val="FF0000"/>
                </a:solidFill>
                <a:latin typeface="Metropolis Light"/>
                <a:cs typeface="Arial"/>
              </a:rPr>
              <a:t>positive</a:t>
            </a:r>
            <a:r>
              <a:rPr lang="en-GB" sz="1400" b="0" spc="-4" dirty="0">
                <a:solidFill>
                  <a:srgbClr val="425563"/>
                </a:solidFill>
                <a:latin typeface="Metropolis Light"/>
                <a:cs typeface="Arial"/>
              </a:rPr>
              <a:t> control </a:t>
            </a:r>
            <a:r>
              <a:rPr lang="en-GB" sz="1400" b="0" spc="-4" dirty="0">
                <a:solidFill>
                  <a:srgbClr val="003341"/>
                </a:solidFill>
                <a:latin typeface="Metropolis Light"/>
                <a:cs typeface="Arial"/>
              </a:rPr>
              <a:t>tube.</a:t>
            </a:r>
          </a:p>
          <a:p>
            <a:pPr marL="223361" marR="3810" indent="-214313">
              <a:spcBef>
                <a:spcPts val="450"/>
              </a:spcBef>
              <a:buSzPct val="81250"/>
              <a:buFont typeface="Arial" panose="020B0604020202020204" pitchFamily="34" charset="0"/>
              <a:buChar char="•"/>
              <a:tabLst>
                <a:tab pos="223361" algn="l"/>
                <a:tab pos="223838" algn="l"/>
              </a:tabLst>
            </a:pPr>
            <a:r>
              <a:rPr lang="en-GB" sz="1400" b="0" spc="-4" dirty="0">
                <a:solidFill>
                  <a:srgbClr val="003341"/>
                </a:solidFill>
                <a:latin typeface="Metropolis Light"/>
                <a:cs typeface="Arial"/>
              </a:rPr>
              <a:t>To dispense squeeze the upper bulb. The air displaces the measured sample leaving the overspill in the lower bulb.</a:t>
            </a:r>
          </a:p>
          <a:p>
            <a:pPr marL="9049" marR="3810">
              <a:spcBef>
                <a:spcPts val="450"/>
              </a:spcBef>
              <a:buSzPct val="81250"/>
              <a:tabLst>
                <a:tab pos="223361" algn="l"/>
                <a:tab pos="223838" algn="l"/>
              </a:tabLst>
            </a:pPr>
            <a:r>
              <a:rPr lang="en-GB" sz="1400" b="0" spc="-4" dirty="0">
                <a:solidFill>
                  <a:srgbClr val="003341"/>
                </a:solidFill>
                <a:latin typeface="Metropolis Light"/>
                <a:cs typeface="Arial"/>
              </a:rPr>
              <a:t>Then discard the Dual Bulb </a:t>
            </a:r>
            <a:r>
              <a:rPr lang="en-GB" sz="1400" b="0" spc="-4" dirty="0" err="1">
                <a:solidFill>
                  <a:srgbClr val="003341"/>
                </a:solidFill>
                <a:latin typeface="Metropolis Light"/>
                <a:cs typeface="Arial"/>
              </a:rPr>
              <a:t>Pastette</a:t>
            </a:r>
            <a:r>
              <a:rPr lang="en-GB" sz="1400" b="0" spc="-4" dirty="0">
                <a:solidFill>
                  <a:srgbClr val="003341"/>
                </a:solidFill>
                <a:latin typeface="Metropolis Light"/>
                <a:cs typeface="Arial"/>
              </a:rPr>
              <a:t>® as per clinical waste.</a:t>
            </a:r>
          </a:p>
        </p:txBody>
      </p:sp>
      <p:sp>
        <p:nvSpPr>
          <p:cNvPr id="10" name="TextBox 9">
            <a:extLst>
              <a:ext uri="{FF2B5EF4-FFF2-40B4-BE49-F238E27FC236}">
                <a16:creationId xmlns:a16="http://schemas.microsoft.com/office/drawing/2014/main" id="{5414E554-8EB5-1CFE-82CF-AE9CFCEC6ADF}"/>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1E613D0E-9223-4997-A387-42270CD578A1}" type="slidenum">
              <a:rPr lang="en-US" sz="700" b="1" smtClean="0">
                <a:solidFill>
                  <a:srgbClr val="475C6D"/>
                </a:solidFill>
                <a:latin typeface="Montserrat"/>
              </a:rPr>
              <a:t>25</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sp>
        <p:nvSpPr>
          <p:cNvPr id="14" name="TextBox 13">
            <a:extLst>
              <a:ext uri="{FF2B5EF4-FFF2-40B4-BE49-F238E27FC236}">
                <a16:creationId xmlns:a16="http://schemas.microsoft.com/office/drawing/2014/main" id="{2CA5F4B4-C3B1-840A-16C7-081722566283}"/>
              </a:ext>
            </a:extLst>
          </p:cNvPr>
          <p:cNvSpPr txBox="1"/>
          <p:nvPr/>
        </p:nvSpPr>
        <p:spPr>
          <a:xfrm>
            <a:off x="241741" y="556824"/>
            <a:ext cx="6783042" cy="573490"/>
          </a:xfrm>
          <a:prstGeom prst="rect">
            <a:avLst/>
          </a:prstGeom>
          <a:noFill/>
        </p:spPr>
        <p:txBody>
          <a:bodyPr wrap="square" lIns="0" tIns="0" rIns="0" bIns="0" rtlCol="0" anchor="t">
            <a:spAutoFit/>
          </a:bodyPr>
          <a:lstStyle/>
          <a:p>
            <a:pPr defTabSz="914378">
              <a:lnSpc>
                <a:spcPct val="150000"/>
              </a:lnSpc>
              <a:defRPr/>
            </a:pPr>
            <a:r>
              <a:rPr lang="en-GB" sz="2800" b="1" dirty="0">
                <a:solidFill>
                  <a:srgbClr val="003341"/>
                </a:solidFill>
                <a:latin typeface="Montserrat" panose="00000500000000000000" pitchFamily="2" charset="0"/>
              </a:rPr>
              <a:t>Performing a QC Test</a:t>
            </a:r>
            <a:endParaRPr lang="en-US" sz="2800" b="1" dirty="0">
              <a:solidFill>
                <a:srgbClr val="003341"/>
              </a:solidFill>
              <a:latin typeface="Montserrat" panose="00000500000000000000" pitchFamily="2" charset="0"/>
            </a:endParaRPr>
          </a:p>
        </p:txBody>
      </p:sp>
    </p:spTree>
    <p:extLst>
      <p:ext uri="{BB962C8B-B14F-4D97-AF65-F5344CB8AC3E}">
        <p14:creationId xmlns:p14="http://schemas.microsoft.com/office/powerpoint/2010/main" val="3329088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B6EDF1-1111-1CB8-C633-F4BDFAD9D553}"/>
              </a:ext>
            </a:extLst>
          </p:cNvPr>
          <p:cNvSpPr>
            <a:spLocks noGrp="1"/>
          </p:cNvSpPr>
          <p:nvPr>
            <p:ph type="body" sz="quarter" idx="17"/>
          </p:nvPr>
        </p:nvSpPr>
        <p:spPr/>
        <p:txBody>
          <a:bodyPr/>
          <a:lstStyle/>
          <a:p>
            <a:pPr marL="0" indent="0">
              <a:buNone/>
            </a:pPr>
            <a:r>
              <a:rPr lang="en-US" b="1" dirty="0">
                <a:solidFill>
                  <a:srgbClr val="009BA3"/>
                </a:solidFill>
              </a:rPr>
              <a:t>Step 3</a:t>
            </a:r>
          </a:p>
          <a:p>
            <a:pPr marL="0" indent="0">
              <a:buNone/>
            </a:pPr>
            <a:endParaRPr lang="en-US" sz="1400" b="0" dirty="0">
              <a:solidFill>
                <a:srgbClr val="475C6D"/>
              </a:solidFill>
            </a:endParaRPr>
          </a:p>
          <a:p>
            <a:pPr marL="0" indent="0">
              <a:buNone/>
            </a:pPr>
            <a:r>
              <a:rPr lang="en-US" sz="1400" b="0" dirty="0"/>
              <a:t>Firmly reattach the </a:t>
            </a:r>
            <a:r>
              <a:rPr lang="en-US" sz="1400" b="0" dirty="0">
                <a:solidFill>
                  <a:srgbClr val="FF0000"/>
                </a:solidFill>
              </a:rPr>
              <a:t>red</a:t>
            </a:r>
            <a:r>
              <a:rPr lang="en-US" sz="1400" b="0" dirty="0"/>
              <a:t> cap </a:t>
            </a:r>
            <a:r>
              <a:rPr lang="en-GB" sz="1400" b="0" spc="-4" dirty="0">
                <a:cs typeface="Arial"/>
              </a:rPr>
              <a:t>onto the </a:t>
            </a:r>
            <a:r>
              <a:rPr lang="en-GB" sz="1400" b="0" spc="-4" dirty="0">
                <a:solidFill>
                  <a:srgbClr val="FF0000"/>
                </a:solidFill>
                <a:cs typeface="Arial"/>
              </a:rPr>
              <a:t>positive</a:t>
            </a:r>
            <a:r>
              <a:rPr lang="en-GB" sz="1400" b="0" spc="-4" dirty="0">
                <a:cs typeface="Arial"/>
              </a:rPr>
              <a:t> control tube and l</a:t>
            </a:r>
            <a:r>
              <a:rPr lang="en-US" sz="1400" b="0" spc="-4" dirty="0">
                <a:cs typeface="Arial"/>
              </a:rPr>
              <a:t>eave </a:t>
            </a:r>
            <a:r>
              <a:rPr lang="en-GB" sz="1400" b="0" spc="-4" dirty="0">
                <a:cs typeface="Arial"/>
              </a:rPr>
              <a:t>to stand for </a:t>
            </a:r>
            <a:r>
              <a:rPr lang="en-GB" sz="1400" b="1" spc="-4" dirty="0">
                <a:cs typeface="Arial"/>
              </a:rPr>
              <a:t>5 minutes </a:t>
            </a:r>
            <a:r>
              <a:rPr lang="en-GB" sz="1400" b="0" spc="-4" dirty="0">
                <a:cs typeface="Arial"/>
              </a:rPr>
              <a:t>at 18-30°C.</a:t>
            </a:r>
          </a:p>
          <a:p>
            <a:pPr marL="0" indent="0">
              <a:buNone/>
            </a:pPr>
            <a:endParaRPr lang="en-GB" sz="1400" spc="-4" dirty="0">
              <a:solidFill>
                <a:srgbClr val="475C6D"/>
              </a:solidFill>
              <a:cs typeface="Arial"/>
            </a:endParaRPr>
          </a:p>
          <a:p>
            <a:pPr marL="0" indent="0">
              <a:buNone/>
            </a:pPr>
            <a:r>
              <a:rPr lang="en-GB" sz="1400" b="1" spc="-4" dirty="0">
                <a:cs typeface="Arial"/>
              </a:rPr>
              <a:t>Note: </a:t>
            </a:r>
            <a:r>
              <a:rPr lang="en-GB" sz="1400" b="0" spc="-4" dirty="0">
                <a:cs typeface="Arial"/>
              </a:rPr>
              <a:t>Due to the small amount of control sample required, the tube may appear empty.</a:t>
            </a:r>
            <a:endParaRPr lang="en-GB" sz="1400" b="0" dirty="0"/>
          </a:p>
          <a:p>
            <a:endParaRPr lang="en-GB" dirty="0"/>
          </a:p>
        </p:txBody>
      </p:sp>
      <p:sp>
        <p:nvSpPr>
          <p:cNvPr id="17" name="TextBox 16">
            <a:extLst>
              <a:ext uri="{FF2B5EF4-FFF2-40B4-BE49-F238E27FC236}">
                <a16:creationId xmlns:a16="http://schemas.microsoft.com/office/drawing/2014/main" id="{F0CFB95C-8B5F-9BAF-E5C8-E81158B5B992}"/>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1E613D0E-9223-4997-A387-42270CD578A1}" type="slidenum">
              <a:rPr lang="en-US" sz="700" b="1" smtClean="0">
                <a:solidFill>
                  <a:srgbClr val="475C6D"/>
                </a:solidFill>
                <a:latin typeface="Montserrat"/>
              </a:rPr>
              <a:t>26</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sp>
        <p:nvSpPr>
          <p:cNvPr id="21" name="TextBox 20">
            <a:extLst>
              <a:ext uri="{FF2B5EF4-FFF2-40B4-BE49-F238E27FC236}">
                <a16:creationId xmlns:a16="http://schemas.microsoft.com/office/drawing/2014/main" id="{9186AB1B-5E50-B1C7-2726-A6D43007B212}"/>
              </a:ext>
            </a:extLst>
          </p:cNvPr>
          <p:cNvSpPr txBox="1"/>
          <p:nvPr/>
        </p:nvSpPr>
        <p:spPr>
          <a:xfrm>
            <a:off x="241741" y="556824"/>
            <a:ext cx="6783042" cy="573490"/>
          </a:xfrm>
          <a:prstGeom prst="rect">
            <a:avLst/>
          </a:prstGeom>
          <a:noFill/>
        </p:spPr>
        <p:txBody>
          <a:bodyPr wrap="square" lIns="0" tIns="0" rIns="0" bIns="0" rtlCol="0" anchor="t">
            <a:spAutoFit/>
          </a:bodyPr>
          <a:lstStyle/>
          <a:p>
            <a:pPr defTabSz="914378">
              <a:lnSpc>
                <a:spcPct val="150000"/>
              </a:lnSpc>
              <a:defRPr/>
            </a:pPr>
            <a:r>
              <a:rPr lang="en-GB" sz="2800" b="1" dirty="0">
                <a:solidFill>
                  <a:srgbClr val="003341"/>
                </a:solidFill>
                <a:latin typeface="Montserrat" panose="00000500000000000000" pitchFamily="2" charset="0"/>
              </a:rPr>
              <a:t>Performing a QC Test</a:t>
            </a:r>
            <a:endParaRPr lang="en-US" sz="2800" b="1" dirty="0">
              <a:solidFill>
                <a:srgbClr val="003341"/>
              </a:solidFill>
              <a:latin typeface="Montserrat" panose="00000500000000000000" pitchFamily="2" charset="0"/>
            </a:endParaRPr>
          </a:p>
        </p:txBody>
      </p:sp>
      <p:pic>
        <p:nvPicPr>
          <p:cNvPr id="5" name="Picture Placeholder 4" descr="A close-up of a clock and a vial&#10;&#10;AI-generated content may be incorrect.">
            <a:extLst>
              <a:ext uri="{FF2B5EF4-FFF2-40B4-BE49-F238E27FC236}">
                <a16:creationId xmlns:a16="http://schemas.microsoft.com/office/drawing/2014/main" id="{15EFDAC1-6D3F-33B2-67A9-09034F538A01}"/>
              </a:ext>
            </a:extLst>
          </p:cNvPr>
          <p:cNvPicPr>
            <a:picLocks noGrp="1" noChangeAspect="1"/>
          </p:cNvPicPr>
          <p:nvPr>
            <p:ph type="pic" sz="quarter" idx="18"/>
          </p:nvPr>
        </p:nvPicPr>
        <p:blipFill>
          <a:blip r:embed="rId2"/>
          <a:srcRect l="3016" t="2480" r="2358" b="2480"/>
          <a:stretch>
            <a:fillRect/>
          </a:stretch>
        </p:blipFill>
        <p:spPr>
          <a:xfrm>
            <a:off x="4057757" y="1678008"/>
            <a:ext cx="3037399" cy="2533650"/>
          </a:xfrm>
        </p:spPr>
      </p:pic>
    </p:spTree>
    <p:extLst>
      <p:ext uri="{BB962C8B-B14F-4D97-AF65-F5344CB8AC3E}">
        <p14:creationId xmlns:p14="http://schemas.microsoft.com/office/powerpoint/2010/main" val="884833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30108-F81C-91AD-5D0A-56034B6E490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6B4D8D9-75AD-334A-37C1-3549396CEAB1}"/>
              </a:ext>
            </a:extLst>
          </p:cNvPr>
          <p:cNvSpPr>
            <a:spLocks noGrp="1"/>
          </p:cNvSpPr>
          <p:nvPr>
            <p:ph type="body" sz="quarter" idx="13"/>
          </p:nvPr>
        </p:nvSpPr>
        <p:spPr/>
        <p:txBody>
          <a:bodyPr/>
          <a:lstStyle/>
          <a:p>
            <a:r>
              <a:rPr lang="en-GB" sz="2400" b="1" dirty="0">
                <a:solidFill>
                  <a:srgbClr val="003341"/>
                </a:solidFill>
                <a:latin typeface="Montserrat" panose="00000500000000000000" pitchFamily="2" charset="0"/>
              </a:rPr>
              <a:t>Performing a QC Test</a:t>
            </a:r>
            <a:endParaRPr lang="en-US" sz="2400" b="1" dirty="0">
              <a:solidFill>
                <a:srgbClr val="003341"/>
              </a:solidFill>
              <a:latin typeface="Montserrat" panose="00000500000000000000" pitchFamily="2" charset="0"/>
            </a:endParaRPr>
          </a:p>
        </p:txBody>
      </p:sp>
      <p:sp>
        <p:nvSpPr>
          <p:cNvPr id="4" name="Text Placeholder 3">
            <a:extLst>
              <a:ext uri="{FF2B5EF4-FFF2-40B4-BE49-F238E27FC236}">
                <a16:creationId xmlns:a16="http://schemas.microsoft.com/office/drawing/2014/main" id="{38C1F808-EF01-EBA6-F8DC-837CFA0E0C63}"/>
              </a:ext>
            </a:extLst>
          </p:cNvPr>
          <p:cNvSpPr>
            <a:spLocks noGrp="1"/>
          </p:cNvSpPr>
          <p:nvPr>
            <p:ph type="body" sz="quarter" idx="17"/>
          </p:nvPr>
        </p:nvSpPr>
        <p:spPr>
          <a:xfrm>
            <a:off x="340593" y="1362985"/>
            <a:ext cx="3840350" cy="3259415"/>
          </a:xfrm>
        </p:spPr>
        <p:txBody>
          <a:bodyPr/>
          <a:lstStyle/>
          <a:p>
            <a:pPr marL="0" indent="0" algn="l" rtl="0" fontAlgn="base">
              <a:buNone/>
            </a:pPr>
            <a:r>
              <a:rPr lang="en-GB" sz="1600" b="1" i="0" u="none" strike="noStrike" dirty="0">
                <a:solidFill>
                  <a:srgbClr val="009BA4"/>
                </a:solidFill>
                <a:effectLst/>
              </a:rPr>
              <a:t>Step 4 – Open the cartridge lid</a:t>
            </a:r>
            <a:r>
              <a:rPr lang="en-US" sz="1600" b="0" i="0" dirty="0">
                <a:solidFill>
                  <a:srgbClr val="009BA4"/>
                </a:solidFill>
                <a:effectLst/>
              </a:rPr>
              <a:t>​</a:t>
            </a:r>
          </a:p>
          <a:p>
            <a:pPr algn="l" rtl="0" fontAlgn="base"/>
            <a:endParaRPr lang="en-GB" b="0" i="0" dirty="0">
              <a:effectLst/>
            </a:endParaRPr>
          </a:p>
          <a:p>
            <a:pPr marL="0" indent="0" algn="l" rtl="0" fontAlgn="base">
              <a:buNone/>
            </a:pPr>
            <a:r>
              <a:rPr lang="en-GB" b="0" i="0" u="none" strike="noStrike" dirty="0">
                <a:effectLst/>
              </a:rPr>
              <a:t>Pull out the top of the cartridge and fold back upon itself (4A, 4B, 4C).</a:t>
            </a:r>
            <a:r>
              <a:rPr lang="en-US" b="0" i="0" dirty="0">
                <a:effectLst/>
              </a:rPr>
              <a:t>​</a:t>
            </a:r>
          </a:p>
          <a:p>
            <a:pPr marL="0" indent="0" algn="l" rtl="0" fontAlgn="base">
              <a:buNone/>
            </a:pPr>
            <a:endParaRPr lang="en-GB" b="0" i="0" dirty="0">
              <a:effectLst/>
            </a:endParaRPr>
          </a:p>
          <a:p>
            <a:pPr marL="0" indent="0" algn="l" rtl="0" fontAlgn="base">
              <a:buNone/>
            </a:pPr>
            <a:r>
              <a:rPr lang="en-GB" b="0" i="0" u="none" strike="noStrike" dirty="0">
                <a:effectLst/>
              </a:rPr>
              <a:t>Once the hinge is fully open, place cartridge lid upright and open on a flat surface (4D)</a:t>
            </a:r>
            <a:r>
              <a:rPr lang="en-US" b="0" i="0" dirty="0">
                <a:effectLst/>
              </a:rPr>
              <a:t>​.</a:t>
            </a:r>
          </a:p>
          <a:p>
            <a:endParaRPr lang="en-GB" dirty="0"/>
          </a:p>
        </p:txBody>
      </p:sp>
      <p:sp>
        <p:nvSpPr>
          <p:cNvPr id="5" name="Text Placeholder 4">
            <a:extLst>
              <a:ext uri="{FF2B5EF4-FFF2-40B4-BE49-F238E27FC236}">
                <a16:creationId xmlns:a16="http://schemas.microsoft.com/office/drawing/2014/main" id="{6B12677E-EFF2-8D46-D477-54F01EDE2EF9}"/>
              </a:ext>
            </a:extLst>
          </p:cNvPr>
          <p:cNvSpPr>
            <a:spLocks noGrp="1"/>
          </p:cNvSpPr>
          <p:nvPr>
            <p:ph type="body" sz="quarter" idx="19"/>
          </p:nvPr>
        </p:nvSpPr>
        <p:spPr/>
        <p:txBody>
          <a:bodyPr/>
          <a:lstStyle/>
          <a:p>
            <a:endParaRPr lang="en-GB"/>
          </a:p>
        </p:txBody>
      </p:sp>
      <p:pic>
        <p:nvPicPr>
          <p:cNvPr id="2050" name="Picture 2" descr="A grey device with arrows pointing up&#10;&#10;Description automatically generated">
            <a:extLst>
              <a:ext uri="{FF2B5EF4-FFF2-40B4-BE49-F238E27FC236}">
                <a16:creationId xmlns:a16="http://schemas.microsoft.com/office/drawing/2014/main" id="{093C0CA0-8106-B9C3-D061-86A4627D2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268" y="1245721"/>
            <a:ext cx="1541160" cy="1284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grey device with arrows and arrows&#10;&#10;Description automatically generated">
            <a:extLst>
              <a:ext uri="{FF2B5EF4-FFF2-40B4-BE49-F238E27FC236}">
                <a16:creationId xmlns:a16="http://schemas.microsoft.com/office/drawing/2014/main" id="{9C1FEA06-3370-D3E9-0843-0AFCFD04D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372" y="1245721"/>
            <a:ext cx="1541160" cy="12843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grey object with arrows pointing to the top&#10;&#10;Description automatically generated">
            <a:extLst>
              <a:ext uri="{FF2B5EF4-FFF2-40B4-BE49-F238E27FC236}">
                <a16:creationId xmlns:a16="http://schemas.microsoft.com/office/drawing/2014/main" id="{691EB1D4-7964-239C-1145-FE9F9B235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3268" y="2991660"/>
            <a:ext cx="1541160" cy="12843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08944DB-B7BA-6D49-0AB1-F870548A71D6}"/>
              </a:ext>
            </a:extLst>
          </p:cNvPr>
          <p:cNvSpPr txBox="1"/>
          <p:nvPr/>
        </p:nvSpPr>
        <p:spPr>
          <a:xfrm>
            <a:off x="4323268" y="2178505"/>
            <a:ext cx="446400" cy="369332"/>
          </a:xfrm>
          <a:prstGeom prst="rect">
            <a:avLst/>
          </a:prstGeom>
          <a:noFill/>
        </p:spPr>
        <p:txBody>
          <a:bodyPr wrap="square" rtlCol="0">
            <a:spAutoFit/>
          </a:bodyPr>
          <a:lstStyle/>
          <a:p>
            <a:r>
              <a:rPr lang="en-GB" dirty="0">
                <a:solidFill>
                  <a:srgbClr val="003341"/>
                </a:solidFill>
              </a:rPr>
              <a:t>4A</a:t>
            </a:r>
          </a:p>
        </p:txBody>
      </p:sp>
      <p:sp>
        <p:nvSpPr>
          <p:cNvPr id="11" name="TextBox 10">
            <a:extLst>
              <a:ext uri="{FF2B5EF4-FFF2-40B4-BE49-F238E27FC236}">
                <a16:creationId xmlns:a16="http://schemas.microsoft.com/office/drawing/2014/main" id="{E06A880C-C3B6-CB36-C308-7612725EE8C4}"/>
              </a:ext>
            </a:extLst>
          </p:cNvPr>
          <p:cNvSpPr txBox="1"/>
          <p:nvPr/>
        </p:nvSpPr>
        <p:spPr>
          <a:xfrm>
            <a:off x="4323268" y="3909037"/>
            <a:ext cx="446400" cy="369332"/>
          </a:xfrm>
          <a:prstGeom prst="rect">
            <a:avLst/>
          </a:prstGeom>
          <a:noFill/>
        </p:spPr>
        <p:txBody>
          <a:bodyPr wrap="square" rtlCol="0">
            <a:spAutoFit/>
          </a:bodyPr>
          <a:lstStyle/>
          <a:p>
            <a:r>
              <a:rPr lang="en-GB" dirty="0">
                <a:solidFill>
                  <a:srgbClr val="003341"/>
                </a:solidFill>
              </a:rPr>
              <a:t>4C</a:t>
            </a:r>
          </a:p>
        </p:txBody>
      </p:sp>
      <p:sp>
        <p:nvSpPr>
          <p:cNvPr id="12" name="TextBox 11">
            <a:extLst>
              <a:ext uri="{FF2B5EF4-FFF2-40B4-BE49-F238E27FC236}">
                <a16:creationId xmlns:a16="http://schemas.microsoft.com/office/drawing/2014/main" id="{588CEE9C-9762-3303-4514-A6BD3B9DA689}"/>
              </a:ext>
            </a:extLst>
          </p:cNvPr>
          <p:cNvSpPr txBox="1"/>
          <p:nvPr/>
        </p:nvSpPr>
        <p:spPr>
          <a:xfrm>
            <a:off x="6006754" y="3897779"/>
            <a:ext cx="446400" cy="369332"/>
          </a:xfrm>
          <a:prstGeom prst="rect">
            <a:avLst/>
          </a:prstGeom>
          <a:noFill/>
        </p:spPr>
        <p:txBody>
          <a:bodyPr wrap="square" rtlCol="0">
            <a:spAutoFit/>
          </a:bodyPr>
          <a:lstStyle/>
          <a:p>
            <a:r>
              <a:rPr lang="en-GB" dirty="0">
                <a:solidFill>
                  <a:srgbClr val="003341"/>
                </a:solidFill>
              </a:rPr>
              <a:t>4D</a:t>
            </a:r>
          </a:p>
        </p:txBody>
      </p:sp>
      <p:sp>
        <p:nvSpPr>
          <p:cNvPr id="13" name="TextBox 12">
            <a:extLst>
              <a:ext uri="{FF2B5EF4-FFF2-40B4-BE49-F238E27FC236}">
                <a16:creationId xmlns:a16="http://schemas.microsoft.com/office/drawing/2014/main" id="{CA14AC5B-74A3-7375-B3E5-FFA8FA5D88A5}"/>
              </a:ext>
            </a:extLst>
          </p:cNvPr>
          <p:cNvSpPr txBox="1"/>
          <p:nvPr/>
        </p:nvSpPr>
        <p:spPr>
          <a:xfrm>
            <a:off x="6012766" y="2151841"/>
            <a:ext cx="446400" cy="369332"/>
          </a:xfrm>
          <a:prstGeom prst="rect">
            <a:avLst/>
          </a:prstGeom>
          <a:noFill/>
        </p:spPr>
        <p:txBody>
          <a:bodyPr wrap="square" rtlCol="0">
            <a:spAutoFit/>
          </a:bodyPr>
          <a:lstStyle/>
          <a:p>
            <a:r>
              <a:rPr lang="en-GB" dirty="0">
                <a:solidFill>
                  <a:srgbClr val="003341"/>
                </a:solidFill>
              </a:rPr>
              <a:t>4B</a:t>
            </a:r>
          </a:p>
        </p:txBody>
      </p:sp>
      <p:pic>
        <p:nvPicPr>
          <p:cNvPr id="6" name="Picture 5" descr="A grey object with arrows&#10;&#10;Description automatically generated">
            <a:extLst>
              <a:ext uri="{FF2B5EF4-FFF2-40B4-BE49-F238E27FC236}">
                <a16:creationId xmlns:a16="http://schemas.microsoft.com/office/drawing/2014/main" id="{EE565221-B070-4F47-027A-28079A80EB3F}"/>
              </a:ext>
            </a:extLst>
          </p:cNvPr>
          <p:cNvPicPr>
            <a:picLocks noChangeAspect="1"/>
          </p:cNvPicPr>
          <p:nvPr/>
        </p:nvPicPr>
        <p:blipFill>
          <a:blip r:embed="rId5"/>
          <a:stretch>
            <a:fillRect/>
          </a:stretch>
        </p:blipFill>
        <p:spPr>
          <a:xfrm>
            <a:off x="6007063" y="2991660"/>
            <a:ext cx="1541778" cy="1284301"/>
          </a:xfrm>
          <a:prstGeom prst="rect">
            <a:avLst/>
          </a:prstGeom>
        </p:spPr>
      </p:pic>
    </p:spTree>
    <p:extLst>
      <p:ext uri="{BB962C8B-B14F-4D97-AF65-F5344CB8AC3E}">
        <p14:creationId xmlns:p14="http://schemas.microsoft.com/office/powerpoint/2010/main" val="4256961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D4BD4-825B-16FB-41E5-D17FF5D7736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B08AF78-B51F-8C34-9535-952AB339FF8C}"/>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5C62CAC6-90EA-41C2-A9C1-A31053654BE0}" type="slidenum">
              <a:rPr lang="en-US" sz="700" b="1" smtClean="0">
                <a:solidFill>
                  <a:srgbClr val="475C6D"/>
                </a:solidFill>
                <a:latin typeface="Montserrat"/>
              </a:rPr>
              <a:t>28</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2A7A83AC-CF10-2352-E70C-67CAF38A12A2}"/>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6B89448-F754-00DC-6D29-14EA59F64BCD}"/>
              </a:ext>
            </a:extLst>
          </p:cNvPr>
          <p:cNvSpPr txBox="1"/>
          <p:nvPr/>
        </p:nvSpPr>
        <p:spPr>
          <a:xfrm>
            <a:off x="260725" y="1176623"/>
            <a:ext cx="6802029" cy="230832"/>
          </a:xfrm>
          <a:prstGeom prst="rect">
            <a:avLst/>
          </a:prstGeom>
          <a:noFill/>
        </p:spPr>
        <p:txBody>
          <a:bodyPr wrap="square" lIns="0" tIns="0" rIns="0" bIns="0" rtlCol="0" anchor="t">
            <a:spAutoFit/>
          </a:bodyPr>
          <a:lstStyle/>
          <a:p>
            <a:pPr defTabSz="685800"/>
            <a:r>
              <a:rPr lang="en-US" sz="1500" dirty="0">
                <a:solidFill>
                  <a:srgbClr val="8597A3"/>
                </a:solidFill>
                <a:latin typeface="Montserrat" panose="00000500000000000000" pitchFamily="2" charset="0"/>
                <a:cs typeface="Calibri" panose="020F0502020204030204" pitchFamily="34" charset="0"/>
              </a:rPr>
              <a:t>Specimen handling and preparation​</a:t>
            </a:r>
          </a:p>
        </p:txBody>
      </p:sp>
      <p:sp>
        <p:nvSpPr>
          <p:cNvPr id="6" name="TextBox 5">
            <a:extLst>
              <a:ext uri="{FF2B5EF4-FFF2-40B4-BE49-F238E27FC236}">
                <a16:creationId xmlns:a16="http://schemas.microsoft.com/office/drawing/2014/main" id="{46AAF43B-6E60-81EC-22FF-6CAAF33FBD34}"/>
              </a:ext>
            </a:extLst>
          </p:cNvPr>
          <p:cNvSpPr txBox="1"/>
          <p:nvPr/>
        </p:nvSpPr>
        <p:spPr>
          <a:xfrm>
            <a:off x="222754" y="1535709"/>
            <a:ext cx="5256152" cy="2062103"/>
          </a:xfrm>
          <a:prstGeom prst="rect">
            <a:avLst/>
          </a:prstGeom>
          <a:noFill/>
        </p:spPr>
        <p:txBody>
          <a:bodyPr wrap="square" lIns="91440" tIns="45720" rIns="91440" bIns="45720" anchor="t">
            <a:spAutoFit/>
          </a:bodyPr>
          <a:lstStyle/>
          <a:p>
            <a:pPr defTabSz="685800"/>
            <a:r>
              <a:rPr lang="en-US" sz="1600" b="1" dirty="0">
                <a:solidFill>
                  <a:srgbClr val="009BA4"/>
                </a:solidFill>
                <a:latin typeface="Metropolis Light"/>
                <a:cs typeface="Calibri"/>
              </a:rPr>
              <a:t>Step 5​ - Open the assay pouch</a:t>
            </a:r>
            <a:endParaRPr lang="en-US" sz="1600" b="1" dirty="0">
              <a:solidFill>
                <a:srgbClr val="009BA4"/>
              </a:solidFill>
              <a:latin typeface="Metropolis Light"/>
              <a:cs typeface="Calibri" panose="020F0502020204030204" pitchFamily="34" charset="0"/>
            </a:endParaRPr>
          </a:p>
          <a:p>
            <a:pPr defTabSz="685800"/>
            <a:endParaRPr lang="en-GB" sz="1400" b="1" dirty="0">
              <a:solidFill>
                <a:srgbClr val="003341"/>
              </a:solidFill>
              <a:latin typeface="Metropolis Light"/>
              <a:cs typeface="Segoe UI"/>
            </a:endParaRPr>
          </a:p>
          <a:p>
            <a:pPr defTabSz="685800"/>
            <a:r>
              <a:rPr lang="en-US" sz="1400" dirty="0">
                <a:solidFill>
                  <a:srgbClr val="003341"/>
                </a:solidFill>
                <a:latin typeface="Metropolis Light"/>
                <a:cs typeface="Segoe UI"/>
              </a:rPr>
              <a:t>Remove the assay cartridge from its foil pouch (5A) and inspect it, ensuring that the </a:t>
            </a:r>
            <a:r>
              <a:rPr lang="en-US" sz="1400" dirty="0" err="1">
                <a:solidFill>
                  <a:srgbClr val="003341"/>
                </a:solidFill>
                <a:latin typeface="Metropolis Light"/>
                <a:cs typeface="Segoe UI"/>
              </a:rPr>
              <a:t>lyophilised</a:t>
            </a:r>
            <a:r>
              <a:rPr lang="en-US" sz="1400" dirty="0">
                <a:solidFill>
                  <a:srgbClr val="003341"/>
                </a:solidFill>
                <a:latin typeface="Metropolis Light"/>
                <a:cs typeface="Segoe UI"/>
              </a:rPr>
              <a:t> reagents are located at the base of the middle channel only (5B). </a:t>
            </a:r>
          </a:p>
          <a:p>
            <a:pPr defTabSz="685800"/>
            <a:endParaRPr lang="en-US" sz="1400" dirty="0">
              <a:solidFill>
                <a:srgbClr val="003341"/>
              </a:solidFill>
              <a:latin typeface="Metropolis Light"/>
              <a:cs typeface="Segoe UI"/>
            </a:endParaRPr>
          </a:p>
          <a:p>
            <a:pPr defTabSz="685800"/>
            <a:r>
              <a:rPr lang="en-US" sz="1400" dirty="0">
                <a:solidFill>
                  <a:srgbClr val="003341"/>
                </a:solidFill>
                <a:latin typeface="Metropolis Light"/>
                <a:cs typeface="Segoe UI"/>
              </a:rPr>
              <a:t>If the reagents are absent, discard the cartridge and open a new kit. If reagents are dislodged flick/tap to move to the bottom of the channel.</a:t>
            </a:r>
            <a:endParaRPr lang="en-GB" sz="1400" dirty="0">
              <a:solidFill>
                <a:srgbClr val="003341"/>
              </a:solidFill>
              <a:latin typeface="Metropolis Light"/>
              <a:cs typeface="Segoe UI"/>
            </a:endParaRPr>
          </a:p>
        </p:txBody>
      </p:sp>
      <p:sp>
        <p:nvSpPr>
          <p:cNvPr id="16" name="TextBox 15">
            <a:extLst>
              <a:ext uri="{FF2B5EF4-FFF2-40B4-BE49-F238E27FC236}">
                <a16:creationId xmlns:a16="http://schemas.microsoft.com/office/drawing/2014/main" id="{217CA152-2101-DF32-1A34-742850BF4DC7}"/>
              </a:ext>
            </a:extLst>
          </p:cNvPr>
          <p:cNvSpPr txBox="1"/>
          <p:nvPr/>
        </p:nvSpPr>
        <p:spPr>
          <a:xfrm>
            <a:off x="222754" y="556824"/>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QC Test</a:t>
            </a:r>
            <a:endParaRPr lang="en-US" sz="2400" b="1" dirty="0">
              <a:solidFill>
                <a:srgbClr val="003341"/>
              </a:solidFill>
              <a:latin typeface="Montserrat" panose="00000500000000000000" pitchFamily="2" charset="0"/>
            </a:endParaRPr>
          </a:p>
        </p:txBody>
      </p:sp>
      <p:pic>
        <p:nvPicPr>
          <p:cNvPr id="1028" name="Picture 4" descr="A screenshot of a computer&#10;&#10;Description automatically generated">
            <a:extLst>
              <a:ext uri="{FF2B5EF4-FFF2-40B4-BE49-F238E27FC236}">
                <a16:creationId xmlns:a16="http://schemas.microsoft.com/office/drawing/2014/main" id="{0C9440C6-9EC9-DF79-582E-FC5194EE0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848" y="2899918"/>
            <a:ext cx="1583139" cy="13192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1BDF92-EC1D-95A3-AC13-255E46E7C366}"/>
              </a:ext>
            </a:extLst>
          </p:cNvPr>
          <p:cNvSpPr txBox="1"/>
          <p:nvPr/>
        </p:nvSpPr>
        <p:spPr>
          <a:xfrm>
            <a:off x="5943848" y="2505913"/>
            <a:ext cx="662615" cy="369332"/>
          </a:xfrm>
          <a:prstGeom prst="rect">
            <a:avLst/>
          </a:prstGeom>
          <a:noFill/>
        </p:spPr>
        <p:txBody>
          <a:bodyPr wrap="square" rtlCol="0">
            <a:spAutoFit/>
          </a:bodyPr>
          <a:lstStyle/>
          <a:p>
            <a:r>
              <a:rPr lang="en-GB" dirty="0">
                <a:solidFill>
                  <a:srgbClr val="475C6D"/>
                </a:solidFill>
              </a:rPr>
              <a:t>5A</a:t>
            </a:r>
          </a:p>
        </p:txBody>
      </p:sp>
      <p:sp>
        <p:nvSpPr>
          <p:cNvPr id="11" name="TextBox 10">
            <a:extLst>
              <a:ext uri="{FF2B5EF4-FFF2-40B4-BE49-F238E27FC236}">
                <a16:creationId xmlns:a16="http://schemas.microsoft.com/office/drawing/2014/main" id="{1A739DE2-CB36-DEEC-20CA-4EB14B3F16ED}"/>
              </a:ext>
            </a:extLst>
          </p:cNvPr>
          <p:cNvSpPr txBox="1"/>
          <p:nvPr/>
        </p:nvSpPr>
        <p:spPr>
          <a:xfrm>
            <a:off x="5943848" y="4268546"/>
            <a:ext cx="662615" cy="369332"/>
          </a:xfrm>
          <a:prstGeom prst="rect">
            <a:avLst/>
          </a:prstGeom>
          <a:noFill/>
        </p:spPr>
        <p:txBody>
          <a:bodyPr wrap="square" rtlCol="0">
            <a:spAutoFit/>
          </a:bodyPr>
          <a:lstStyle/>
          <a:p>
            <a:r>
              <a:rPr lang="en-GB" dirty="0">
                <a:solidFill>
                  <a:srgbClr val="475C6D"/>
                </a:solidFill>
              </a:rPr>
              <a:t>5B</a:t>
            </a:r>
          </a:p>
        </p:txBody>
      </p:sp>
      <p:pic>
        <p:nvPicPr>
          <p:cNvPr id="8" name="Picture 7" descr="A silver package with a white label&#10;&#10;Description automatically generated">
            <a:extLst>
              <a:ext uri="{FF2B5EF4-FFF2-40B4-BE49-F238E27FC236}">
                <a16:creationId xmlns:a16="http://schemas.microsoft.com/office/drawing/2014/main" id="{E28B0097-6513-A2C4-43DC-CBBB900AE132}"/>
              </a:ext>
            </a:extLst>
          </p:cNvPr>
          <p:cNvPicPr>
            <a:picLocks noChangeAspect="1"/>
          </p:cNvPicPr>
          <p:nvPr/>
        </p:nvPicPr>
        <p:blipFill>
          <a:blip r:embed="rId4"/>
          <a:stretch>
            <a:fillRect/>
          </a:stretch>
        </p:blipFill>
        <p:spPr>
          <a:xfrm>
            <a:off x="5794806" y="1285456"/>
            <a:ext cx="1732181" cy="1171112"/>
          </a:xfrm>
          <a:prstGeom prst="rect">
            <a:avLst/>
          </a:prstGeom>
        </p:spPr>
      </p:pic>
    </p:spTree>
    <p:extLst>
      <p:ext uri="{BB962C8B-B14F-4D97-AF65-F5344CB8AC3E}">
        <p14:creationId xmlns:p14="http://schemas.microsoft.com/office/powerpoint/2010/main" val="1856174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1C74B-4403-1C2D-4EEA-4736250ECA15}"/>
            </a:ext>
          </a:extLst>
        </p:cNvPr>
        <p:cNvGrpSpPr/>
        <p:nvPr/>
      </p:nvGrpSpPr>
      <p:grpSpPr>
        <a:xfrm>
          <a:off x="0" y="0"/>
          <a:ext cx="0" cy="0"/>
          <a:chOff x="0" y="0"/>
          <a:chExt cx="0" cy="0"/>
        </a:xfrm>
      </p:grpSpPr>
      <p:pic>
        <p:nvPicPr>
          <p:cNvPr id="3078" name="Picture 6" descr="A close-up of a device&#10;&#10;Description automatically generated">
            <a:extLst>
              <a:ext uri="{FF2B5EF4-FFF2-40B4-BE49-F238E27FC236}">
                <a16:creationId xmlns:a16="http://schemas.microsoft.com/office/drawing/2014/main" id="{80073629-566C-2A66-131F-8D4C94588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867" y="3002191"/>
            <a:ext cx="1589940" cy="1324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grey device with a few tubes&#10;&#10;Description automatically generated with medium confidence">
            <a:extLst>
              <a:ext uri="{FF2B5EF4-FFF2-40B4-BE49-F238E27FC236}">
                <a16:creationId xmlns:a16="http://schemas.microsoft.com/office/drawing/2014/main" id="{24DAA584-5370-FE4F-FA5E-7E40826BB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840" y="1213889"/>
            <a:ext cx="1579936" cy="131661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 grey object with a black background&#10;&#10;Description automatically generated">
            <a:extLst>
              <a:ext uri="{FF2B5EF4-FFF2-40B4-BE49-F238E27FC236}">
                <a16:creationId xmlns:a16="http://schemas.microsoft.com/office/drawing/2014/main" id="{A734970A-DE90-67E2-743F-C2A52F4980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3838" y="3017579"/>
            <a:ext cx="1589940" cy="13249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 hand holding a blue gloved hand holding a small piece of electronic equipment&#10;&#10;Description automatically generated">
            <a:extLst>
              <a:ext uri="{FF2B5EF4-FFF2-40B4-BE49-F238E27FC236}">
                <a16:creationId xmlns:a16="http://schemas.microsoft.com/office/drawing/2014/main" id="{430817AA-C5F9-C4C4-240E-FDF5D40C53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3201" y="1229627"/>
            <a:ext cx="1579936" cy="131661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93413BB0-5BA6-8FBE-E157-FFACA4E01A94}"/>
              </a:ext>
            </a:extLst>
          </p:cNvPr>
          <p:cNvSpPr>
            <a:spLocks noGrp="1"/>
          </p:cNvSpPr>
          <p:nvPr>
            <p:ph type="body" sz="quarter" idx="13"/>
          </p:nvPr>
        </p:nvSpPr>
        <p:spPr/>
        <p:txBody>
          <a:bodyPr/>
          <a:lstStyle/>
          <a:p>
            <a:r>
              <a:rPr lang="en-GB" sz="2400" b="1" dirty="0">
                <a:solidFill>
                  <a:srgbClr val="003341"/>
                </a:solidFill>
                <a:latin typeface="Montserrat" panose="00000500000000000000" pitchFamily="2" charset="0"/>
              </a:rPr>
              <a:t>Performing a QC Test</a:t>
            </a:r>
            <a:endParaRPr lang="en-US" sz="2400" b="1" dirty="0">
              <a:solidFill>
                <a:srgbClr val="003341"/>
              </a:solidFill>
              <a:latin typeface="Montserrat" panose="00000500000000000000" pitchFamily="2" charset="0"/>
            </a:endParaRPr>
          </a:p>
        </p:txBody>
      </p:sp>
      <p:sp>
        <p:nvSpPr>
          <p:cNvPr id="4" name="Text Placeholder 3">
            <a:extLst>
              <a:ext uri="{FF2B5EF4-FFF2-40B4-BE49-F238E27FC236}">
                <a16:creationId xmlns:a16="http://schemas.microsoft.com/office/drawing/2014/main" id="{F18A888A-49D2-B449-820D-E5EB595D8452}"/>
              </a:ext>
            </a:extLst>
          </p:cNvPr>
          <p:cNvSpPr>
            <a:spLocks noGrp="1"/>
          </p:cNvSpPr>
          <p:nvPr>
            <p:ph type="body" sz="quarter" idx="17"/>
          </p:nvPr>
        </p:nvSpPr>
        <p:spPr>
          <a:xfrm>
            <a:off x="340593" y="1229627"/>
            <a:ext cx="3840350" cy="3392773"/>
          </a:xfrm>
        </p:spPr>
        <p:txBody>
          <a:bodyPr/>
          <a:lstStyle/>
          <a:p>
            <a:pPr marL="0" indent="0" algn="l" rtl="0" fontAlgn="base">
              <a:buNone/>
            </a:pPr>
            <a:r>
              <a:rPr lang="en-GB" sz="1600" b="1" i="0" u="none" strike="noStrike" dirty="0">
                <a:solidFill>
                  <a:srgbClr val="009BA4"/>
                </a:solidFill>
                <a:effectLst/>
              </a:rPr>
              <a:t>Step 6– remove bung and place assay in cartridge</a:t>
            </a:r>
            <a:r>
              <a:rPr lang="en-US" sz="1600" b="0" i="0" dirty="0">
                <a:solidFill>
                  <a:srgbClr val="009BA4"/>
                </a:solidFill>
                <a:effectLst/>
              </a:rPr>
              <a:t>​</a:t>
            </a:r>
          </a:p>
          <a:p>
            <a:pPr marL="0" indent="0" algn="l" rtl="0" fontAlgn="base">
              <a:buNone/>
            </a:pPr>
            <a:endParaRPr lang="en-GB" sz="1600" b="0" i="0" dirty="0">
              <a:solidFill>
                <a:srgbClr val="003341"/>
              </a:solidFill>
              <a:effectLst/>
              <a:latin typeface="Segoe UI" panose="020B0502040204020203" pitchFamily="34" charset="0"/>
            </a:endParaRPr>
          </a:p>
          <a:p>
            <a:pPr marL="0" indent="0" algn="l" rtl="0" fontAlgn="base">
              <a:buNone/>
            </a:pPr>
            <a:r>
              <a:rPr lang="en-US" b="0" i="0" u="none" strike="noStrike" dirty="0">
                <a:solidFill>
                  <a:srgbClr val="003341"/>
                </a:solidFill>
                <a:effectLst/>
                <a:latin typeface="Metropolis Light"/>
              </a:rPr>
              <a:t>Remove the strip cap (bung) from the assay cartridge and discard (6A).</a:t>
            </a:r>
            <a:endParaRPr lang="en-GB" b="0" i="0" dirty="0">
              <a:solidFill>
                <a:srgbClr val="003341"/>
              </a:solidFill>
              <a:effectLst/>
              <a:latin typeface="Segoe UI" panose="020B0502040204020203" pitchFamily="34" charset="0"/>
            </a:endParaRPr>
          </a:p>
          <a:p>
            <a:pPr marL="0" indent="0" algn="l" rtl="0" fontAlgn="base">
              <a:buNone/>
            </a:pPr>
            <a:endParaRPr lang="en-GB" b="0" i="0" u="none" strike="noStrike" dirty="0">
              <a:solidFill>
                <a:srgbClr val="003341"/>
              </a:solidFill>
              <a:effectLst/>
              <a:latin typeface="Metropolis Light"/>
            </a:endParaRPr>
          </a:p>
          <a:p>
            <a:pPr marL="0" indent="0" algn="l" rtl="0" fontAlgn="base">
              <a:buNone/>
            </a:pPr>
            <a:r>
              <a:rPr lang="en-GB" b="0" i="0" u="none" strike="noStrike" dirty="0">
                <a:solidFill>
                  <a:srgbClr val="003341"/>
                </a:solidFill>
                <a:effectLst/>
                <a:latin typeface="Metropolis Light"/>
              </a:rPr>
              <a:t>Place assay cartridge into the cartridge lid in the correct orientation (flat edges aligned, curved edges aligned) (6B,C,D).</a:t>
            </a:r>
            <a:endParaRPr lang="en-US" b="0" i="0" dirty="0">
              <a:solidFill>
                <a:srgbClr val="003341"/>
              </a:solidFill>
              <a:effectLst/>
              <a:latin typeface="Segoe UI" panose="020B0502040204020203" pitchFamily="34" charset="0"/>
            </a:endParaRPr>
          </a:p>
          <a:p>
            <a:pPr marL="0" indent="0">
              <a:buNone/>
            </a:pPr>
            <a:endParaRPr lang="en-GB" dirty="0"/>
          </a:p>
        </p:txBody>
      </p:sp>
      <p:sp>
        <p:nvSpPr>
          <p:cNvPr id="5" name="Text Placeholder 4">
            <a:extLst>
              <a:ext uri="{FF2B5EF4-FFF2-40B4-BE49-F238E27FC236}">
                <a16:creationId xmlns:a16="http://schemas.microsoft.com/office/drawing/2014/main" id="{59B422D5-F620-E78C-E26C-499B2DD7F14A}"/>
              </a:ext>
            </a:extLst>
          </p:cNvPr>
          <p:cNvSpPr>
            <a:spLocks noGrp="1"/>
          </p:cNvSpPr>
          <p:nvPr>
            <p:ph type="body" sz="quarter" idx="19"/>
          </p:nvPr>
        </p:nvSpPr>
        <p:spPr/>
        <p:txBody>
          <a:bodyPr/>
          <a:lstStyle/>
          <a:p>
            <a:endParaRPr lang="en-GB"/>
          </a:p>
        </p:txBody>
      </p:sp>
      <p:sp>
        <p:nvSpPr>
          <p:cNvPr id="10" name="TextBox 9">
            <a:extLst>
              <a:ext uri="{FF2B5EF4-FFF2-40B4-BE49-F238E27FC236}">
                <a16:creationId xmlns:a16="http://schemas.microsoft.com/office/drawing/2014/main" id="{6FA902D4-E6D2-A7C3-E0D7-AFB5292C2AB2}"/>
              </a:ext>
            </a:extLst>
          </p:cNvPr>
          <p:cNvSpPr txBox="1"/>
          <p:nvPr/>
        </p:nvSpPr>
        <p:spPr>
          <a:xfrm>
            <a:off x="4203867" y="2176909"/>
            <a:ext cx="446400" cy="369332"/>
          </a:xfrm>
          <a:prstGeom prst="rect">
            <a:avLst/>
          </a:prstGeom>
          <a:noFill/>
        </p:spPr>
        <p:txBody>
          <a:bodyPr wrap="square" rtlCol="0">
            <a:spAutoFit/>
          </a:bodyPr>
          <a:lstStyle/>
          <a:p>
            <a:r>
              <a:rPr lang="en-GB" dirty="0">
                <a:solidFill>
                  <a:srgbClr val="003341"/>
                </a:solidFill>
              </a:rPr>
              <a:t>6A</a:t>
            </a:r>
          </a:p>
        </p:txBody>
      </p:sp>
      <p:sp>
        <p:nvSpPr>
          <p:cNvPr id="11" name="TextBox 10">
            <a:extLst>
              <a:ext uri="{FF2B5EF4-FFF2-40B4-BE49-F238E27FC236}">
                <a16:creationId xmlns:a16="http://schemas.microsoft.com/office/drawing/2014/main" id="{311BF13E-0900-CAEF-357C-20BED3C2C229}"/>
              </a:ext>
            </a:extLst>
          </p:cNvPr>
          <p:cNvSpPr txBox="1"/>
          <p:nvPr/>
        </p:nvSpPr>
        <p:spPr>
          <a:xfrm>
            <a:off x="4223201" y="3980493"/>
            <a:ext cx="446400" cy="369332"/>
          </a:xfrm>
          <a:prstGeom prst="rect">
            <a:avLst/>
          </a:prstGeom>
          <a:noFill/>
        </p:spPr>
        <p:txBody>
          <a:bodyPr wrap="square" rtlCol="0">
            <a:spAutoFit/>
          </a:bodyPr>
          <a:lstStyle/>
          <a:p>
            <a:r>
              <a:rPr lang="en-GB" dirty="0">
                <a:solidFill>
                  <a:srgbClr val="003341"/>
                </a:solidFill>
              </a:rPr>
              <a:t>6C</a:t>
            </a:r>
          </a:p>
        </p:txBody>
      </p:sp>
      <p:sp>
        <p:nvSpPr>
          <p:cNvPr id="12" name="TextBox 11">
            <a:extLst>
              <a:ext uri="{FF2B5EF4-FFF2-40B4-BE49-F238E27FC236}">
                <a16:creationId xmlns:a16="http://schemas.microsoft.com/office/drawing/2014/main" id="{D3873615-0EE4-BDAE-E9B1-78B01FC5D001}"/>
              </a:ext>
            </a:extLst>
          </p:cNvPr>
          <p:cNvSpPr txBox="1"/>
          <p:nvPr/>
        </p:nvSpPr>
        <p:spPr>
          <a:xfrm>
            <a:off x="5946762" y="3910559"/>
            <a:ext cx="446400" cy="369332"/>
          </a:xfrm>
          <a:prstGeom prst="rect">
            <a:avLst/>
          </a:prstGeom>
          <a:noFill/>
        </p:spPr>
        <p:txBody>
          <a:bodyPr wrap="square" rtlCol="0">
            <a:spAutoFit/>
          </a:bodyPr>
          <a:lstStyle/>
          <a:p>
            <a:r>
              <a:rPr lang="en-GB" dirty="0">
                <a:solidFill>
                  <a:srgbClr val="003341"/>
                </a:solidFill>
              </a:rPr>
              <a:t>6D</a:t>
            </a:r>
          </a:p>
        </p:txBody>
      </p:sp>
      <p:sp>
        <p:nvSpPr>
          <p:cNvPr id="13" name="TextBox 12">
            <a:extLst>
              <a:ext uri="{FF2B5EF4-FFF2-40B4-BE49-F238E27FC236}">
                <a16:creationId xmlns:a16="http://schemas.microsoft.com/office/drawing/2014/main" id="{DA23AA0D-6256-0A69-DD6C-71098C7D10A5}"/>
              </a:ext>
            </a:extLst>
          </p:cNvPr>
          <p:cNvSpPr txBox="1"/>
          <p:nvPr/>
        </p:nvSpPr>
        <p:spPr>
          <a:xfrm>
            <a:off x="5990453" y="2140477"/>
            <a:ext cx="446400" cy="369332"/>
          </a:xfrm>
          <a:prstGeom prst="rect">
            <a:avLst/>
          </a:prstGeom>
          <a:noFill/>
        </p:spPr>
        <p:txBody>
          <a:bodyPr wrap="square" rtlCol="0">
            <a:spAutoFit/>
          </a:bodyPr>
          <a:lstStyle/>
          <a:p>
            <a:r>
              <a:rPr lang="en-GB" dirty="0">
                <a:solidFill>
                  <a:srgbClr val="003341"/>
                </a:solidFill>
              </a:rPr>
              <a:t>6B</a:t>
            </a:r>
          </a:p>
        </p:txBody>
      </p:sp>
    </p:spTree>
    <p:extLst>
      <p:ext uri="{BB962C8B-B14F-4D97-AF65-F5344CB8AC3E}">
        <p14:creationId xmlns:p14="http://schemas.microsoft.com/office/powerpoint/2010/main" val="2761754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412CB22-CEF1-CA35-C084-ED4E3DE2E808}"/>
              </a:ext>
            </a:extLst>
          </p:cNvPr>
          <p:cNvSpPr txBox="1"/>
          <p:nvPr/>
        </p:nvSpPr>
        <p:spPr>
          <a:xfrm>
            <a:off x="222754" y="556824"/>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410F398B-A1FB-473C-8CCF-AE399BBC78C6}" type="slidenum">
              <a:rPr lang="en-US" sz="700" b="1" smtClean="0">
                <a:solidFill>
                  <a:srgbClr val="475C6D"/>
                </a:solidFill>
                <a:latin typeface="Montserrat"/>
              </a:rPr>
              <a:t>3</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974EEE4-CD6C-04DA-92FF-94DCA5749000}"/>
              </a:ext>
            </a:extLst>
          </p:cNvPr>
          <p:cNvSpPr txBox="1"/>
          <p:nvPr/>
        </p:nvSpPr>
        <p:spPr>
          <a:xfrm>
            <a:off x="234280" y="1173819"/>
            <a:ext cx="6802029" cy="461665"/>
          </a:xfrm>
          <a:prstGeom prst="rect">
            <a:avLst/>
          </a:prstGeom>
          <a:noFill/>
        </p:spPr>
        <p:txBody>
          <a:bodyPr wrap="square" lIns="0" tIns="0" rIns="0" bIns="0" rtlCol="0" anchor="t">
            <a:spAutoFit/>
          </a:bodyPr>
          <a:lstStyle/>
          <a:p>
            <a:pPr defTabSz="685800"/>
            <a:r>
              <a:rPr lang="en-US" sz="1500" dirty="0">
                <a:solidFill>
                  <a:srgbClr val="003341"/>
                </a:solidFill>
                <a:latin typeface="Montserrat" panose="00000500000000000000" pitchFamily="2" charset="0"/>
                <a:cs typeface="Calibri" panose="020F0502020204030204" pitchFamily="34" charset="0"/>
              </a:rPr>
              <a:t>Specimen handling and preparation</a:t>
            </a:r>
          </a:p>
          <a:p>
            <a:pPr defTabSz="685800"/>
            <a:r>
              <a:rPr lang="en-US" sz="1500" dirty="0">
                <a:solidFill>
                  <a:srgbClr val="003341"/>
                </a:solidFill>
                <a:latin typeface="Montserrat" panose="00000500000000000000" pitchFamily="2" charset="0"/>
                <a:cs typeface="Calibri" panose="020F0502020204030204" pitchFamily="34" charset="0"/>
              </a:rPr>
              <a:t>You will need:​</a:t>
            </a:r>
          </a:p>
        </p:txBody>
      </p:sp>
      <p:pic>
        <p:nvPicPr>
          <p:cNvPr id="29" name="Content Placeholder 28">
            <a:extLst>
              <a:ext uri="{FF2B5EF4-FFF2-40B4-BE49-F238E27FC236}">
                <a16:creationId xmlns:a16="http://schemas.microsoft.com/office/drawing/2014/main" id="{B7029FA5-A135-0C65-4013-B7B88A309B32}"/>
              </a:ext>
            </a:extLst>
          </p:cNvPr>
          <p:cNvPicPr>
            <a:picLocks noGrp="1" noChangeAspect="1"/>
          </p:cNvPicPr>
          <p:nvPr>
            <p:ph idx="4294967295"/>
          </p:nvPr>
        </p:nvPicPr>
        <p:blipFill>
          <a:blip r:embed="rId3"/>
          <a:stretch>
            <a:fillRect/>
          </a:stretch>
        </p:blipFill>
        <p:spPr>
          <a:xfrm>
            <a:off x="4410920" y="2426330"/>
            <a:ext cx="1111250" cy="1389063"/>
          </a:xfrm>
          <a:prstGeom prst="rect">
            <a:avLst/>
          </a:prstGeom>
        </p:spPr>
      </p:pic>
      <p:pic>
        <p:nvPicPr>
          <p:cNvPr id="13" name="Content Placeholder 12" descr="A close-up of a bag of medical supplies&#10;&#10;AI-generated content may be incorrect.">
            <a:extLst>
              <a:ext uri="{FF2B5EF4-FFF2-40B4-BE49-F238E27FC236}">
                <a16:creationId xmlns:a16="http://schemas.microsoft.com/office/drawing/2014/main" id="{3A6D5BEA-C469-32C7-9BF3-32D04E4E37C9}"/>
              </a:ext>
            </a:extLst>
          </p:cNvPr>
          <p:cNvPicPr>
            <a:picLocks noGrp="1" noChangeAspect="1"/>
          </p:cNvPicPr>
          <p:nvPr>
            <p:ph idx="4294967295"/>
          </p:nvPr>
        </p:nvPicPr>
        <p:blipFill>
          <a:blip r:embed="rId4"/>
          <a:stretch>
            <a:fillRect/>
          </a:stretch>
        </p:blipFill>
        <p:spPr>
          <a:xfrm>
            <a:off x="1988994" y="2621593"/>
            <a:ext cx="1890713" cy="1193800"/>
          </a:xfrm>
        </p:spPr>
      </p:pic>
      <p:sp>
        <p:nvSpPr>
          <p:cNvPr id="31" name="Text Placeholder 4">
            <a:extLst>
              <a:ext uri="{FF2B5EF4-FFF2-40B4-BE49-F238E27FC236}">
                <a16:creationId xmlns:a16="http://schemas.microsoft.com/office/drawing/2014/main" id="{270B949B-8939-76AA-3BF5-343ECB182219}"/>
              </a:ext>
            </a:extLst>
          </p:cNvPr>
          <p:cNvSpPr txBox="1">
            <a:spLocks/>
          </p:cNvSpPr>
          <p:nvPr/>
        </p:nvSpPr>
        <p:spPr>
          <a:xfrm>
            <a:off x="36499" y="3969681"/>
            <a:ext cx="1778699" cy="642446"/>
          </a:xfrm>
          <a:prstGeom prst="rect">
            <a:avLst/>
          </a:prstGeom>
        </p:spPr>
        <p:txBody>
          <a:bodyPr>
            <a:normAutofit/>
          </a:bodyPr>
          <a:lstStyle>
            <a:lvl1pPr marL="128587" indent="-128587" algn="l" defTabSz="514347" rtl="0" eaLnBrk="1" latinLnBrk="0" hangingPunct="1">
              <a:lnSpc>
                <a:spcPct val="90000"/>
              </a:lnSpc>
              <a:spcBef>
                <a:spcPts val="563"/>
              </a:spcBef>
              <a:buFont typeface="Arial" panose="020B0604020202020204" pitchFamily="34" charset="0"/>
              <a:buChar char="•"/>
              <a:defRPr sz="1400" b="0" i="0" kern="1200">
                <a:solidFill>
                  <a:srgbClr val="475C6D"/>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defTabSz="385760">
              <a:spcBef>
                <a:spcPts val="422"/>
              </a:spcBef>
              <a:buNone/>
            </a:pPr>
            <a:r>
              <a:rPr lang="en-US" sz="1350" dirty="0">
                <a:solidFill>
                  <a:srgbClr val="003341"/>
                </a:solidFill>
              </a:rPr>
              <a:t>1 x pair of </a:t>
            </a:r>
            <a:r>
              <a:rPr lang="en-GB" sz="1350" spc="-4" dirty="0">
                <a:solidFill>
                  <a:srgbClr val="003341"/>
                </a:solidFill>
                <a:cs typeface="Arial"/>
              </a:rPr>
              <a:t>powder-free disposable gloves </a:t>
            </a:r>
            <a:endParaRPr lang="en-US" sz="1350" dirty="0">
              <a:solidFill>
                <a:srgbClr val="003341"/>
              </a:solidFill>
            </a:endParaRPr>
          </a:p>
          <a:p>
            <a:pPr marL="0" indent="0" defTabSz="385760">
              <a:spcBef>
                <a:spcPts val="422"/>
              </a:spcBef>
              <a:buNone/>
            </a:pPr>
            <a:endParaRPr lang="en-GB" sz="1350" dirty="0">
              <a:solidFill>
                <a:srgbClr val="003341"/>
              </a:solidFill>
            </a:endParaRPr>
          </a:p>
        </p:txBody>
      </p:sp>
      <p:sp>
        <p:nvSpPr>
          <p:cNvPr id="32" name="Text Placeholder 4">
            <a:extLst>
              <a:ext uri="{FF2B5EF4-FFF2-40B4-BE49-F238E27FC236}">
                <a16:creationId xmlns:a16="http://schemas.microsoft.com/office/drawing/2014/main" id="{179CF752-A28D-8D7C-7A2A-7EB4D541B9A2}"/>
              </a:ext>
            </a:extLst>
          </p:cNvPr>
          <p:cNvSpPr txBox="1">
            <a:spLocks/>
          </p:cNvSpPr>
          <p:nvPr/>
        </p:nvSpPr>
        <p:spPr>
          <a:xfrm>
            <a:off x="2051275" y="3969681"/>
            <a:ext cx="2044484" cy="642446"/>
          </a:xfrm>
          <a:prstGeom prst="rect">
            <a:avLst/>
          </a:prstGeom>
        </p:spPr>
        <p:txBody>
          <a:bodyPr>
            <a:noAutofit/>
          </a:bodyPr>
          <a:lstStyle>
            <a:lvl1pPr marL="128587" indent="-128587" algn="l" defTabSz="514347" rtl="0" eaLnBrk="1" latinLnBrk="0" hangingPunct="1">
              <a:lnSpc>
                <a:spcPct val="90000"/>
              </a:lnSpc>
              <a:spcBef>
                <a:spcPts val="563"/>
              </a:spcBef>
              <a:buFont typeface="Arial" panose="020B0604020202020204" pitchFamily="34" charset="0"/>
              <a:buChar char="•"/>
              <a:defRPr sz="1400" b="0" i="0" kern="1200">
                <a:solidFill>
                  <a:srgbClr val="475C6D"/>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defTabSz="385760">
              <a:spcBef>
                <a:spcPts val="422"/>
              </a:spcBef>
              <a:buNone/>
            </a:pPr>
            <a:r>
              <a:rPr lang="en-US" sz="1350" dirty="0">
                <a:solidFill>
                  <a:srgbClr val="003341"/>
                </a:solidFill>
              </a:rPr>
              <a:t>1 x Genedrive® MT-RNR1 KIT ID Kit (ID-RNR1-01)</a:t>
            </a:r>
          </a:p>
        </p:txBody>
      </p:sp>
      <p:sp>
        <p:nvSpPr>
          <p:cNvPr id="33" name="Text Placeholder 4">
            <a:extLst>
              <a:ext uri="{FF2B5EF4-FFF2-40B4-BE49-F238E27FC236}">
                <a16:creationId xmlns:a16="http://schemas.microsoft.com/office/drawing/2014/main" id="{6871D049-A208-14DA-5A97-4C522DCEC120}"/>
              </a:ext>
            </a:extLst>
          </p:cNvPr>
          <p:cNvSpPr txBox="1">
            <a:spLocks/>
          </p:cNvSpPr>
          <p:nvPr/>
        </p:nvSpPr>
        <p:spPr>
          <a:xfrm>
            <a:off x="4265965" y="3969681"/>
            <a:ext cx="1778699" cy="642446"/>
          </a:xfrm>
          <a:prstGeom prst="rect">
            <a:avLst/>
          </a:prstGeom>
        </p:spPr>
        <p:txBody>
          <a:bodyPr>
            <a:normAutofit/>
          </a:bodyPr>
          <a:lstStyle>
            <a:lvl1pPr marL="128587" indent="-128587" algn="l" defTabSz="514347" rtl="0" eaLnBrk="1" latinLnBrk="0" hangingPunct="1">
              <a:lnSpc>
                <a:spcPct val="90000"/>
              </a:lnSpc>
              <a:spcBef>
                <a:spcPts val="563"/>
              </a:spcBef>
              <a:buFont typeface="Arial" panose="020B0604020202020204" pitchFamily="34" charset="0"/>
              <a:buChar char="•"/>
              <a:defRPr sz="1400" b="0" i="0" kern="1200">
                <a:solidFill>
                  <a:srgbClr val="475C6D"/>
                </a:solidFill>
                <a:latin typeface="Metropolis Light"/>
                <a:ea typeface="+mn-ea"/>
                <a:cs typeface="Poppins Light" pitchFamily="2" charset="77"/>
              </a:defRPr>
            </a:lvl1pPr>
            <a:lvl2pPr marL="38576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2pPr>
            <a:lvl3pPr marL="642935"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3pPr>
            <a:lvl4pPr marL="900107"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4pPr>
            <a:lvl5pPr marL="1157281" indent="-128587" algn="l" defTabSz="514347" rtl="0" eaLnBrk="1" latinLnBrk="0" hangingPunct="1">
              <a:lnSpc>
                <a:spcPct val="90000"/>
              </a:lnSpc>
              <a:spcBef>
                <a:spcPts val="281"/>
              </a:spcBef>
              <a:buFont typeface="Arial" panose="020B0604020202020204" pitchFamily="34" charset="0"/>
              <a:buChar char="•"/>
              <a:defRPr sz="1400" b="0" i="0" kern="1200">
                <a:solidFill>
                  <a:srgbClr val="475C6D"/>
                </a:solidFill>
                <a:latin typeface="Metropolis Light"/>
                <a:ea typeface="+mn-ea"/>
                <a:cs typeface="Poppins Light" pitchFamily="2" charset="77"/>
              </a:defRPr>
            </a:lvl5pPr>
            <a:lvl6pPr marL="1414455"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28"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2"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76" indent="-128587" algn="l" defTabSz="51434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defTabSz="385760">
              <a:spcBef>
                <a:spcPts val="422"/>
              </a:spcBef>
              <a:buNone/>
            </a:pPr>
            <a:r>
              <a:rPr lang="en-US" sz="1350" dirty="0">
                <a:solidFill>
                  <a:srgbClr val="003341"/>
                </a:solidFill>
              </a:rPr>
              <a:t>Access to a clinical waste bin</a:t>
            </a:r>
          </a:p>
          <a:p>
            <a:pPr marL="0" indent="0" defTabSz="385760">
              <a:spcBef>
                <a:spcPts val="422"/>
              </a:spcBef>
              <a:buNone/>
            </a:pPr>
            <a:endParaRPr lang="en-GB" sz="1350" dirty="0">
              <a:solidFill>
                <a:srgbClr val="003341"/>
              </a:solidFill>
            </a:endParaRPr>
          </a:p>
        </p:txBody>
      </p:sp>
      <p:sp>
        <p:nvSpPr>
          <p:cNvPr id="34" name="TextBox 33">
            <a:extLst>
              <a:ext uri="{FF2B5EF4-FFF2-40B4-BE49-F238E27FC236}">
                <a16:creationId xmlns:a16="http://schemas.microsoft.com/office/drawing/2014/main" id="{3B92B4D9-A4E0-B73A-9648-A39AE860F1FF}"/>
              </a:ext>
            </a:extLst>
          </p:cNvPr>
          <p:cNvSpPr txBox="1"/>
          <p:nvPr/>
        </p:nvSpPr>
        <p:spPr>
          <a:xfrm>
            <a:off x="5947738" y="3969681"/>
            <a:ext cx="1619825" cy="507831"/>
          </a:xfrm>
          <a:prstGeom prst="rect">
            <a:avLst/>
          </a:prstGeom>
          <a:solidFill>
            <a:schemeClr val="bg1"/>
          </a:solidFill>
        </p:spPr>
        <p:txBody>
          <a:bodyPr wrap="square" rtlCol="0">
            <a:spAutoFit/>
          </a:bodyPr>
          <a:lstStyle/>
          <a:p>
            <a:pPr defTabSz="685800"/>
            <a:r>
              <a:rPr lang="en-GB" sz="1350" dirty="0">
                <a:solidFill>
                  <a:srgbClr val="003341"/>
                </a:solidFill>
                <a:latin typeface="Metropolis Light"/>
              </a:rPr>
              <a:t>Genedrive® System</a:t>
            </a:r>
          </a:p>
          <a:p>
            <a:pPr defTabSz="685800"/>
            <a:r>
              <a:rPr lang="en-GB" sz="1350" dirty="0">
                <a:solidFill>
                  <a:srgbClr val="003341"/>
                </a:solidFill>
                <a:latin typeface="Metropolis Light"/>
              </a:rPr>
              <a:t>GS-002</a:t>
            </a:r>
          </a:p>
        </p:txBody>
      </p:sp>
      <p:pic>
        <p:nvPicPr>
          <p:cNvPr id="11" name="Content Placeholder 15" descr="A white machine with a screen&#10;&#10;Description automatically generated">
            <a:extLst>
              <a:ext uri="{FF2B5EF4-FFF2-40B4-BE49-F238E27FC236}">
                <a16:creationId xmlns:a16="http://schemas.microsoft.com/office/drawing/2014/main" id="{378AE377-53F1-A561-4FE6-2A79AFFAFEE5}"/>
              </a:ext>
            </a:extLst>
          </p:cNvPr>
          <p:cNvPicPr>
            <a:picLocks noChangeAspect="1"/>
          </p:cNvPicPr>
          <p:nvPr/>
        </p:nvPicPr>
        <p:blipFill>
          <a:blip r:embed="rId5"/>
          <a:srcRect r="28059"/>
          <a:stretch/>
        </p:blipFill>
        <p:spPr>
          <a:xfrm>
            <a:off x="5947738" y="2301629"/>
            <a:ext cx="1552052" cy="1536043"/>
          </a:xfrm>
          <a:prstGeom prst="rect">
            <a:avLst/>
          </a:prstGeom>
        </p:spPr>
      </p:pic>
      <p:pic>
        <p:nvPicPr>
          <p:cNvPr id="2" name="Picture 2" descr="Image result for nitrile gloves">
            <a:extLst>
              <a:ext uri="{FF2B5EF4-FFF2-40B4-BE49-F238E27FC236}">
                <a16:creationId xmlns:a16="http://schemas.microsoft.com/office/drawing/2014/main" id="{DE3A9ADA-002C-AF06-9F70-D5661FA1B71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32" b="97094" l="1628" r="91628">
                        <a14:foregroundMark x1="5036" y1="26670" x2="11163" y2="29540"/>
                        <a14:foregroundMark x1="14884" y1="88862" x2="32558" y2="87409"/>
                        <a14:foregroundMark x1="70465" y1="87893" x2="88605" y2="76029"/>
                        <a14:foregroundMark x1="85349" y1="87409" x2="92093" y2="86199"/>
                        <a14:foregroundMark x1="71395" y1="91768" x2="80698" y2="92736"/>
                        <a14:foregroundMark x1="76512" y1="95400" x2="71860" y2="95400"/>
                        <a14:foregroundMark x1="29302" y1="95884" x2="33023" y2="96610"/>
                        <a14:foregroundMark x1="56744" y1="5085" x2="58372" y2="3632"/>
                        <a14:foregroundMark x1="73023" y1="97094" x2="73023" y2="97094"/>
                        <a14:backgroundMark x1="1395" y1="26150" x2="3953" y2="24213"/>
                        <a14:backgroundMark x1="3953" y1="24697" x2="1395" y2="24213"/>
                        <a14:backgroundMark x1="58837" y1="12833" x2="58837" y2="12833"/>
                      </a14:backgroundRemoval>
                    </a14:imgEffect>
                  </a14:imgLayer>
                </a14:imgProps>
              </a:ext>
              <a:ext uri="{28A0092B-C50C-407E-A947-70E740481C1C}">
                <a14:useLocalDpi xmlns:a14="http://schemas.microsoft.com/office/drawing/2010/main" val="0"/>
              </a:ext>
            </a:extLst>
          </a:blip>
          <a:srcRect/>
          <a:stretch>
            <a:fillRect/>
          </a:stretch>
        </p:blipFill>
        <p:spPr bwMode="auto">
          <a:xfrm>
            <a:off x="428688" y="2705476"/>
            <a:ext cx="1029093" cy="98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75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2191AB8-ED5A-8AE7-87F7-E357B88B71CA}"/>
              </a:ext>
            </a:extLst>
          </p:cNvPr>
          <p:cNvSpPr>
            <a:spLocks noGrp="1"/>
          </p:cNvSpPr>
          <p:nvPr>
            <p:ph type="body" sz="quarter" idx="17"/>
          </p:nvPr>
        </p:nvSpPr>
        <p:spPr/>
        <p:txBody>
          <a:bodyPr vert="horz" lIns="91440" tIns="45720" rIns="91440" bIns="45720" rtlCol="0" anchor="t">
            <a:normAutofit/>
          </a:bodyPr>
          <a:lstStyle/>
          <a:p>
            <a:pPr marL="0" indent="0" defTabSz="685800">
              <a:buNone/>
              <a:defRPr/>
            </a:pPr>
            <a:r>
              <a:rPr lang="en-US" sz="1600" b="1" dirty="0">
                <a:solidFill>
                  <a:srgbClr val="009BA3"/>
                </a:solidFill>
                <a:latin typeface="Calibri"/>
                <a:cs typeface="Poppins Light"/>
              </a:rPr>
              <a:t>Step 7 </a:t>
            </a:r>
            <a:endParaRPr lang="en-US" sz="1600" b="1" dirty="0">
              <a:solidFill>
                <a:srgbClr val="009BA3"/>
              </a:solidFill>
              <a:latin typeface="Calibri"/>
            </a:endParaRPr>
          </a:p>
          <a:p>
            <a:pPr marL="0" indent="0">
              <a:buNone/>
            </a:pPr>
            <a:endParaRPr lang="en-GB" dirty="0"/>
          </a:p>
          <a:p>
            <a:pPr marL="0" indent="0">
              <a:buNone/>
            </a:pPr>
            <a:r>
              <a:rPr lang="en-US" dirty="0"/>
              <a:t>Mix the lysis buffer and positive control sample by vigorously shaking the tube up and down ten times.</a:t>
            </a:r>
          </a:p>
          <a:p>
            <a:pPr marL="0" indent="0">
              <a:buNone/>
            </a:pPr>
            <a:r>
              <a:rPr lang="en-US" dirty="0"/>
              <a:t>Flick the tube, ensuring the volume has reached the base of the </a:t>
            </a:r>
            <a:r>
              <a:rPr lang="en-US" dirty="0">
                <a:solidFill>
                  <a:srgbClr val="FF0000"/>
                </a:solidFill>
              </a:rPr>
              <a:t>red</a:t>
            </a:r>
            <a:r>
              <a:rPr lang="en-US" dirty="0"/>
              <a:t> capped </a:t>
            </a:r>
            <a:r>
              <a:rPr lang="en-US" dirty="0">
                <a:solidFill>
                  <a:srgbClr val="FF0000"/>
                </a:solidFill>
              </a:rPr>
              <a:t>positive</a:t>
            </a:r>
            <a:r>
              <a:rPr lang="en-US" dirty="0"/>
              <a:t> tube. </a:t>
            </a:r>
          </a:p>
          <a:p>
            <a:pPr marL="0" indent="0">
              <a:buNone/>
            </a:pPr>
            <a:endParaRPr lang="en-GB" dirty="0"/>
          </a:p>
        </p:txBody>
      </p:sp>
      <p:sp>
        <p:nvSpPr>
          <p:cNvPr id="9" name="TextBox 8">
            <a:extLst>
              <a:ext uri="{FF2B5EF4-FFF2-40B4-BE49-F238E27FC236}">
                <a16:creationId xmlns:a16="http://schemas.microsoft.com/office/drawing/2014/main" id="{35F963F1-6A9D-F9C7-FC64-A1B2347F0B0D}"/>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1E613D0E-9223-4997-A387-42270CD578A1}" type="slidenum">
              <a:rPr lang="en-US" sz="700" b="1" smtClean="0">
                <a:solidFill>
                  <a:srgbClr val="475C6D"/>
                </a:solidFill>
                <a:latin typeface="Montserrat"/>
              </a:rPr>
              <a:t>30</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sp>
        <p:nvSpPr>
          <p:cNvPr id="13" name="TextBox 12">
            <a:extLst>
              <a:ext uri="{FF2B5EF4-FFF2-40B4-BE49-F238E27FC236}">
                <a16:creationId xmlns:a16="http://schemas.microsoft.com/office/drawing/2014/main" id="{E5996BD4-55E7-3A13-EF05-2B43C2EFD5AF}"/>
              </a:ext>
            </a:extLst>
          </p:cNvPr>
          <p:cNvSpPr txBox="1"/>
          <p:nvPr/>
        </p:nvSpPr>
        <p:spPr>
          <a:xfrm>
            <a:off x="241741" y="556824"/>
            <a:ext cx="6783042" cy="573490"/>
          </a:xfrm>
          <a:prstGeom prst="rect">
            <a:avLst/>
          </a:prstGeom>
          <a:noFill/>
        </p:spPr>
        <p:txBody>
          <a:bodyPr wrap="square" lIns="0" tIns="0" rIns="0" bIns="0" rtlCol="0" anchor="t">
            <a:spAutoFit/>
          </a:bodyPr>
          <a:lstStyle/>
          <a:p>
            <a:pPr defTabSz="914378">
              <a:lnSpc>
                <a:spcPct val="150000"/>
              </a:lnSpc>
              <a:defRPr/>
            </a:pPr>
            <a:r>
              <a:rPr lang="en-GB" sz="2800" b="1" dirty="0">
                <a:solidFill>
                  <a:srgbClr val="003341"/>
                </a:solidFill>
                <a:latin typeface="Montserrat" panose="00000500000000000000" pitchFamily="2" charset="0"/>
              </a:rPr>
              <a:t>Performing a QC Test</a:t>
            </a:r>
            <a:endParaRPr lang="en-US" sz="2800" b="1" dirty="0">
              <a:solidFill>
                <a:srgbClr val="003341"/>
              </a:solidFill>
              <a:latin typeface="Montserrat" panose="00000500000000000000" pitchFamily="2" charset="0"/>
            </a:endParaRPr>
          </a:p>
        </p:txBody>
      </p:sp>
      <p:pic>
        <p:nvPicPr>
          <p:cNvPr id="6" name="Picture Placeholder 5" descr="A hand holding a test tube&#10;&#10;AI-generated content may be incorrect.">
            <a:extLst>
              <a:ext uri="{FF2B5EF4-FFF2-40B4-BE49-F238E27FC236}">
                <a16:creationId xmlns:a16="http://schemas.microsoft.com/office/drawing/2014/main" id="{8AA612AA-81B0-7C95-6768-390E466A00EB}"/>
              </a:ext>
            </a:extLst>
          </p:cNvPr>
          <p:cNvPicPr>
            <a:picLocks noGrp="1" noChangeAspect="1"/>
          </p:cNvPicPr>
          <p:nvPr>
            <p:ph type="pic" sz="quarter" idx="18"/>
          </p:nvPr>
        </p:nvPicPr>
        <p:blipFill>
          <a:blip r:embed="rId2"/>
          <a:srcRect l="2044" t="2389" r="2695" b="5516"/>
          <a:stretch>
            <a:fillRect/>
          </a:stretch>
        </p:blipFill>
        <p:spPr>
          <a:xfrm>
            <a:off x="4069830" y="1798820"/>
            <a:ext cx="3267855" cy="2622701"/>
          </a:xfrm>
        </p:spPr>
      </p:pic>
    </p:spTree>
    <p:extLst>
      <p:ext uri="{BB962C8B-B14F-4D97-AF65-F5344CB8AC3E}">
        <p14:creationId xmlns:p14="http://schemas.microsoft.com/office/powerpoint/2010/main" val="3028812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506D7-94ED-B174-1337-D90AC73C9B4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C48D2BA-6A20-8805-FCF4-912BCE356D21}"/>
              </a:ext>
            </a:extLst>
          </p:cNvPr>
          <p:cNvSpPr txBox="1"/>
          <p:nvPr/>
        </p:nvSpPr>
        <p:spPr>
          <a:xfrm>
            <a:off x="241741" y="170647"/>
            <a:ext cx="3382028" cy="107722"/>
          </a:xfrm>
          <a:prstGeom prst="rect">
            <a:avLst/>
          </a:prstGeom>
          <a:noFill/>
        </p:spPr>
        <p:txBody>
          <a:bodyPr wrap="square" lIns="0" tIns="0" rIns="0" bIns="0" rtlCol="0" anchor="t">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fld id="{635D5B03-A48F-4EC8-9BA5-DB573E86EBF6}" type="slidenum">
              <a:rPr kumimoji="0" lang="en-US" sz="700" b="1" i="0" u="none" strike="noStrike" kern="1200" cap="none" spc="0" normalizeH="0" baseline="0" noProof="0" smtClean="0">
                <a:ln>
                  <a:noFill/>
                </a:ln>
                <a:solidFill>
                  <a:srgbClr val="475C6D"/>
                </a:solidFill>
                <a:effectLst/>
                <a:uLnTx/>
                <a:uFillTx/>
                <a:latin typeface="Montserrat"/>
                <a:ea typeface="+mn-ea"/>
                <a:cs typeface="+mn-cs"/>
              </a:rPr>
              <a:pPr marL="0" marR="0" lvl="0" indent="0" algn="l" defTabSz="914378" rtl="0" eaLnBrk="1" fontAlgn="auto" latinLnBrk="0" hangingPunct="1">
                <a:lnSpc>
                  <a:spcPct val="100000"/>
                </a:lnSpc>
                <a:spcBef>
                  <a:spcPts val="0"/>
                </a:spcBef>
                <a:spcAft>
                  <a:spcPts val="0"/>
                </a:spcAft>
                <a:buClrTx/>
                <a:buSzTx/>
                <a:buFontTx/>
                <a:buNone/>
                <a:tabLst/>
                <a:defRPr/>
              </a:pPr>
              <a:t>31</a:t>
            </a:fld>
            <a:r>
              <a:rPr kumimoji="0" lang="en-US" sz="700" b="1" i="0" u="none" strike="noStrike" kern="1200" cap="none" spc="0" normalizeH="0" baseline="0" noProof="0" dirty="0">
                <a:ln>
                  <a:noFill/>
                </a:ln>
                <a:solidFill>
                  <a:srgbClr val="475C6D"/>
                </a:solidFill>
                <a:effectLst/>
                <a:uLnTx/>
                <a:uFillTx/>
                <a:latin typeface="Montserrat"/>
                <a:ea typeface="+mn-ea"/>
                <a:cs typeface="+mn-cs"/>
              </a:rPr>
              <a:t> |</a:t>
            </a:r>
            <a:r>
              <a:rPr kumimoji="0" lang="en-US" sz="700" b="0" i="0" u="none" strike="noStrike" kern="1200" cap="none" spc="0" normalizeH="0" baseline="0" noProof="0" dirty="0">
                <a:ln>
                  <a:noFill/>
                </a:ln>
                <a:solidFill>
                  <a:srgbClr val="475C6D"/>
                </a:solidFill>
                <a:effectLst/>
                <a:uLnTx/>
                <a:uFillTx/>
                <a:latin typeface="Metropolis Medium"/>
                <a:ea typeface="+mn-ea"/>
                <a:cs typeface="+mn-cs"/>
              </a:rPr>
              <a:t>  </a:t>
            </a:r>
            <a:r>
              <a:rPr kumimoji="0" lang="en-US" sz="700" b="0" i="0" u="none" strike="noStrike" kern="1200" cap="none" spc="0" normalizeH="0" baseline="0" noProof="0" dirty="0">
                <a:ln>
                  <a:noFill/>
                </a:ln>
                <a:solidFill>
                  <a:srgbClr val="8597A3"/>
                </a:solidFill>
                <a:effectLst/>
                <a:uLnTx/>
                <a:uFillTx/>
                <a:latin typeface="Metropolis Medium"/>
                <a:ea typeface="+mn-ea"/>
                <a:cs typeface="+mn-cs"/>
              </a:rPr>
              <a:t>TEST PROCEDURE</a:t>
            </a:r>
            <a:endParaRPr kumimoji="0" lang="en-US" sz="700" b="0" i="0" u="none" strike="noStrike" kern="1200" cap="none" spc="0" normalizeH="0" baseline="0" noProof="0" dirty="0">
              <a:ln>
                <a:noFill/>
              </a:ln>
              <a:solidFill>
                <a:srgbClr val="8597A3"/>
              </a:solidFill>
              <a:effectLst/>
              <a:uLnTx/>
              <a:uFillTx/>
              <a:latin typeface="Metropolis Medium" pitchFamily="2" charset="77"/>
              <a:ea typeface="+mn-ea"/>
              <a:cs typeface="+mn-cs"/>
            </a:endParaRPr>
          </a:p>
        </p:txBody>
      </p:sp>
      <p:cxnSp>
        <p:nvCxnSpPr>
          <p:cNvPr id="18" name="Straight Connector 17">
            <a:extLst>
              <a:ext uri="{FF2B5EF4-FFF2-40B4-BE49-F238E27FC236}">
                <a16:creationId xmlns:a16="http://schemas.microsoft.com/office/drawing/2014/main" id="{647E42B6-CEFD-6515-8D25-D31E0915B34D}"/>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670CF1E-4C3C-173B-E5F1-DB3F862443A5}"/>
              </a:ext>
            </a:extLst>
          </p:cNvPr>
          <p:cNvSpPr txBox="1"/>
          <p:nvPr/>
        </p:nvSpPr>
        <p:spPr>
          <a:xfrm>
            <a:off x="279710" y="1156578"/>
            <a:ext cx="6802029" cy="230832"/>
          </a:xfrm>
          <a:prstGeom prst="rect">
            <a:avLst/>
          </a:prstGeom>
          <a:noFill/>
        </p:spPr>
        <p:txBody>
          <a:bodyPr wrap="square" lIns="0" tIns="0" rIns="0" bIns="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8597A3"/>
                </a:solidFill>
                <a:effectLst/>
                <a:uLnTx/>
                <a:uFillTx/>
                <a:latin typeface="Montserrat" panose="00000500000000000000" pitchFamily="2" charset="0"/>
                <a:ea typeface="+mn-ea"/>
                <a:cs typeface="Calibri" panose="020F0502020204030204" pitchFamily="34" charset="0"/>
              </a:rPr>
              <a:t>Transfer of Specimen​</a:t>
            </a:r>
          </a:p>
        </p:txBody>
      </p:sp>
      <p:sp>
        <p:nvSpPr>
          <p:cNvPr id="6" name="TextBox 5">
            <a:extLst>
              <a:ext uri="{FF2B5EF4-FFF2-40B4-BE49-F238E27FC236}">
                <a16:creationId xmlns:a16="http://schemas.microsoft.com/office/drawing/2014/main" id="{31B0A837-E89F-05FA-3E69-C713B9E78C12}"/>
              </a:ext>
            </a:extLst>
          </p:cNvPr>
          <p:cNvSpPr txBox="1"/>
          <p:nvPr/>
        </p:nvSpPr>
        <p:spPr>
          <a:xfrm>
            <a:off x="222754" y="1640818"/>
            <a:ext cx="5398541" cy="2785378"/>
          </a:xfrm>
          <a:prstGeom prst="rect">
            <a:avLst/>
          </a:prstGeom>
          <a:noFill/>
        </p:spPr>
        <p:txBody>
          <a:bodyPr wrap="square">
            <a:spAutoFit/>
          </a:bodyPr>
          <a:lstStyle/>
          <a:p>
            <a:pPr marL="8792" marR="0" lvl="0" indent="0" algn="l" defTabSz="685800" rtl="0" eaLnBrk="1" fontAlgn="auto" latinLnBrk="0" hangingPunct="1">
              <a:lnSpc>
                <a:spcPct val="100000"/>
              </a:lnSpc>
              <a:spcBef>
                <a:spcPts val="810"/>
              </a:spcBef>
              <a:spcAft>
                <a:spcPts val="0"/>
              </a:spcAft>
              <a:buClrTx/>
              <a:buSzTx/>
              <a:buFontTx/>
              <a:buNone/>
              <a:tabLst>
                <a:tab pos="245751" algn="l"/>
              </a:tabLst>
              <a:defRPr/>
            </a:pPr>
            <a:r>
              <a:rPr kumimoji="0" lang="en-US" sz="1600" b="1" i="0" u="none" strike="noStrike" kern="1200" cap="none" spc="-4" normalizeH="0" baseline="0" noProof="0" dirty="0">
                <a:ln>
                  <a:noFill/>
                </a:ln>
                <a:solidFill>
                  <a:srgbClr val="009BA4"/>
                </a:solidFill>
                <a:effectLst/>
                <a:uLnTx/>
                <a:uFillTx/>
                <a:latin typeface="Metropolis Light"/>
                <a:ea typeface="+mn-ea"/>
                <a:cs typeface="Calibri" panose="020F0502020204030204" pitchFamily="34" charset="0"/>
              </a:rPr>
              <a:t>Step 8 – Withdraw the sample</a:t>
            </a:r>
          </a:p>
          <a:p>
            <a:pPr marL="8792" marR="0" lvl="0" indent="0" algn="l" defTabSz="685800" rtl="0" eaLnBrk="1" fontAlgn="auto" latinLnBrk="0" hangingPunct="1">
              <a:lnSpc>
                <a:spcPct val="100000"/>
              </a:lnSpc>
              <a:spcBef>
                <a:spcPts val="810"/>
              </a:spcBef>
              <a:spcAft>
                <a:spcPts val="0"/>
              </a:spcAft>
              <a:buClrTx/>
              <a:buSzTx/>
              <a:buFontTx/>
              <a:buNone/>
              <a:tabLst>
                <a:tab pos="245751" algn="l"/>
              </a:tabLst>
              <a:defRPr/>
            </a:pPr>
            <a:r>
              <a:rPr kumimoji="0" lang="en-US" sz="1200" b="0" i="0" u="none" strike="noStrike" kern="1200" cap="none" spc="0" normalizeH="0" baseline="0" noProof="0" dirty="0">
                <a:ln>
                  <a:noFill/>
                </a:ln>
                <a:solidFill>
                  <a:srgbClr val="003341"/>
                </a:solidFill>
                <a:effectLst/>
                <a:uLnTx/>
                <a:uFillTx/>
                <a:latin typeface="Metropolis Light"/>
                <a:ea typeface="+mn-ea"/>
                <a:cs typeface="Calibri" panose="020F0502020204030204" pitchFamily="34" charset="0"/>
              </a:rPr>
              <a:t>Prior to using the </a:t>
            </a:r>
            <a:r>
              <a:rPr kumimoji="0" lang="en-US" sz="1200" b="0" i="0" u="none" strike="noStrike" kern="1200" cap="none" spc="0" normalizeH="0" baseline="0" noProof="0" dirty="0" err="1">
                <a:ln>
                  <a:noFill/>
                </a:ln>
                <a:solidFill>
                  <a:srgbClr val="003341"/>
                </a:solidFill>
                <a:effectLst/>
                <a:uLnTx/>
                <a:uFillTx/>
                <a:latin typeface="Metropolis Light"/>
                <a:ea typeface="+mn-ea"/>
                <a:cs typeface="Calibri" panose="020F0502020204030204" pitchFamily="34" charset="0"/>
              </a:rPr>
              <a:t>minivette</a:t>
            </a:r>
            <a:r>
              <a:rPr kumimoji="0" lang="en-US" sz="1200" b="0" i="0" u="none" strike="noStrike" kern="1200" cap="none" spc="0" normalizeH="0" baseline="0" noProof="0" dirty="0">
                <a:ln>
                  <a:noFill/>
                </a:ln>
                <a:solidFill>
                  <a:srgbClr val="003341"/>
                </a:solidFill>
                <a:effectLst/>
                <a:uLnTx/>
                <a:uFillTx/>
                <a:latin typeface="Metropolis Light"/>
                <a:ea typeface="+mn-ea"/>
                <a:cs typeface="Calibri" panose="020F0502020204030204" pitchFamily="34" charset="0"/>
              </a:rPr>
              <a:t> ensure that the piston is not pushed down. </a:t>
            </a:r>
          </a:p>
          <a:p>
            <a:pPr marL="8792" marR="0" lvl="0" indent="0" algn="l" defTabSz="685800" rtl="0" eaLnBrk="1" fontAlgn="auto" latinLnBrk="0" hangingPunct="1">
              <a:lnSpc>
                <a:spcPct val="100000"/>
              </a:lnSpc>
              <a:spcBef>
                <a:spcPts val="810"/>
              </a:spcBef>
              <a:spcAft>
                <a:spcPts val="0"/>
              </a:spcAft>
              <a:buClrTx/>
              <a:buSzTx/>
              <a:buFontTx/>
              <a:buNone/>
              <a:tabLst>
                <a:tab pos="245751" algn="l"/>
              </a:tabLst>
              <a:defRPr/>
            </a:pPr>
            <a:r>
              <a:rPr kumimoji="0" lang="en-US" sz="1200" b="0" i="0" u="none" strike="noStrike" kern="1200" cap="none" spc="0" normalizeH="0" baseline="0" noProof="0" dirty="0">
                <a:ln>
                  <a:noFill/>
                </a:ln>
                <a:solidFill>
                  <a:srgbClr val="003341"/>
                </a:solidFill>
                <a:effectLst/>
                <a:uLnTx/>
                <a:uFillTx/>
                <a:latin typeface="Metropolis Light"/>
                <a:ea typeface="+mn-ea"/>
                <a:cs typeface="Calibri" panose="020F0502020204030204" pitchFamily="34" charset="0"/>
              </a:rPr>
              <a:t>Hold the Minivette in a horizontal, slightly declined position, under the wings. The air ventilation hole at the end of the piston should not be covered. </a:t>
            </a:r>
          </a:p>
          <a:p>
            <a:pPr marL="8792" marR="0" lvl="0" indent="0" algn="l" defTabSz="685800" rtl="0" eaLnBrk="1" fontAlgn="auto" latinLnBrk="0" hangingPunct="1">
              <a:lnSpc>
                <a:spcPct val="100000"/>
              </a:lnSpc>
              <a:spcBef>
                <a:spcPts val="810"/>
              </a:spcBef>
              <a:spcAft>
                <a:spcPts val="0"/>
              </a:spcAft>
              <a:buClrTx/>
              <a:buSzTx/>
              <a:buFontTx/>
              <a:buNone/>
              <a:tabLst>
                <a:tab pos="245751" algn="l"/>
              </a:tabLst>
              <a:defRPr/>
            </a:pPr>
            <a:r>
              <a:rPr kumimoji="0" lang="en-US" sz="1200" b="0" i="0" u="none" strike="noStrike" kern="1200" cap="none" spc="0" normalizeH="0" baseline="0" noProof="0" dirty="0">
                <a:ln>
                  <a:noFill/>
                </a:ln>
                <a:solidFill>
                  <a:srgbClr val="003341"/>
                </a:solidFill>
                <a:effectLst/>
                <a:uLnTx/>
                <a:uFillTx/>
                <a:latin typeface="Metropolis Light"/>
                <a:ea typeface="+mn-ea"/>
                <a:cs typeface="Calibri" panose="020F0502020204030204" pitchFamily="34" charset="0"/>
              </a:rPr>
              <a:t>Collect the sample using capillary action, by placing the Minivette under the surface of the sample.</a:t>
            </a:r>
          </a:p>
          <a:p>
            <a:pPr marL="8792" marR="0" lvl="0" indent="0" algn="l" defTabSz="685800" rtl="0" eaLnBrk="1" fontAlgn="auto" latinLnBrk="0" hangingPunct="1">
              <a:lnSpc>
                <a:spcPct val="100000"/>
              </a:lnSpc>
              <a:spcBef>
                <a:spcPts val="810"/>
              </a:spcBef>
              <a:spcAft>
                <a:spcPts val="0"/>
              </a:spcAft>
              <a:buClrTx/>
              <a:buSzTx/>
              <a:buFontTx/>
              <a:buNone/>
              <a:tabLst>
                <a:tab pos="245751" algn="l"/>
              </a:tabLst>
              <a:defRPr/>
            </a:pPr>
            <a:r>
              <a:rPr kumimoji="0" lang="en-US" sz="1200" b="0" i="0" u="none" strike="noStrike" kern="1200" cap="none" spc="0" normalizeH="0" baseline="0" noProof="0" dirty="0">
                <a:ln>
                  <a:noFill/>
                </a:ln>
                <a:solidFill>
                  <a:srgbClr val="003341"/>
                </a:solidFill>
                <a:effectLst/>
                <a:uLnTx/>
                <a:uFillTx/>
                <a:latin typeface="Metropolis Light"/>
                <a:ea typeface="+mn-ea"/>
                <a:cs typeface="Calibri" panose="020F0502020204030204" pitchFamily="34" charset="0"/>
              </a:rPr>
              <a:t>Observe the Minivette carefully during collection, to ensure the liquid fills up to the filter at the other end of the capillary tip. </a:t>
            </a:r>
          </a:p>
          <a:p>
            <a:pPr marL="8792" marR="0" lvl="0" indent="0" algn="l" defTabSz="685800" rtl="0" eaLnBrk="1" fontAlgn="auto" latinLnBrk="0" hangingPunct="1">
              <a:lnSpc>
                <a:spcPct val="100000"/>
              </a:lnSpc>
              <a:spcBef>
                <a:spcPts val="810"/>
              </a:spcBef>
              <a:spcAft>
                <a:spcPts val="0"/>
              </a:spcAft>
              <a:buClrTx/>
              <a:buSzTx/>
              <a:buFontTx/>
              <a:buNone/>
              <a:tabLst>
                <a:tab pos="245751" algn="l"/>
              </a:tabLst>
              <a:defRPr/>
            </a:pPr>
            <a:r>
              <a:rPr kumimoji="0" lang="en-US" sz="1200" b="0" i="0" u="none" strike="noStrike" kern="1200" cap="none" spc="0" normalizeH="0" baseline="0" noProof="0" dirty="0">
                <a:ln>
                  <a:noFill/>
                </a:ln>
                <a:solidFill>
                  <a:srgbClr val="003341"/>
                </a:solidFill>
                <a:effectLst/>
                <a:uLnTx/>
                <a:uFillTx/>
                <a:latin typeface="Metropolis Light"/>
                <a:ea typeface="+mn-ea"/>
                <a:cs typeface="Calibri" panose="020F0502020204030204" pitchFamily="34" charset="0"/>
              </a:rPr>
              <a:t>Under/over fill of sample can lead to performance differences of the test. </a:t>
            </a:r>
          </a:p>
          <a:p>
            <a:pPr marL="8792" marR="0" lvl="0" indent="0" algn="l" defTabSz="685800" rtl="0" eaLnBrk="1" fontAlgn="auto" latinLnBrk="0" hangingPunct="1">
              <a:lnSpc>
                <a:spcPct val="100000"/>
              </a:lnSpc>
              <a:spcBef>
                <a:spcPts val="810"/>
              </a:spcBef>
              <a:spcAft>
                <a:spcPts val="0"/>
              </a:spcAft>
              <a:buClrTx/>
              <a:buSzTx/>
              <a:buFontTx/>
              <a:buNone/>
              <a:tabLst>
                <a:tab pos="245751" algn="l"/>
              </a:tabLst>
              <a:defRPr/>
            </a:pPr>
            <a:r>
              <a:rPr kumimoji="0" lang="en-US" sz="1200" b="0" i="0" u="none" strike="noStrike" kern="1200" cap="none" spc="0" normalizeH="0" baseline="0" noProof="0" dirty="0">
                <a:ln>
                  <a:noFill/>
                </a:ln>
                <a:solidFill>
                  <a:srgbClr val="003341"/>
                </a:solidFill>
                <a:effectLst/>
                <a:uLnTx/>
                <a:uFillTx/>
                <a:latin typeface="Metropolis Light"/>
                <a:ea typeface="+mn-ea"/>
                <a:cs typeface="Calibri" panose="020F0502020204030204" pitchFamily="34" charset="0"/>
              </a:rPr>
              <a:t>Ensure any excess liquid present is removed by wiping the tip of the Minivette on the edge of the sample collection tube when removing.</a:t>
            </a:r>
          </a:p>
        </p:txBody>
      </p:sp>
      <p:pic>
        <p:nvPicPr>
          <p:cNvPr id="5" name="Picture 4">
            <a:extLst>
              <a:ext uri="{FF2B5EF4-FFF2-40B4-BE49-F238E27FC236}">
                <a16:creationId xmlns:a16="http://schemas.microsoft.com/office/drawing/2014/main" id="{CAE45DBC-8934-FD3D-4547-B9A4907F3913}"/>
              </a:ext>
            </a:extLst>
          </p:cNvPr>
          <p:cNvPicPr>
            <a:picLocks noChangeAspect="1"/>
          </p:cNvPicPr>
          <p:nvPr/>
        </p:nvPicPr>
        <p:blipFill>
          <a:blip r:embed="rId3"/>
          <a:stretch>
            <a:fillRect/>
          </a:stretch>
        </p:blipFill>
        <p:spPr>
          <a:xfrm>
            <a:off x="5645101" y="2934368"/>
            <a:ext cx="1958395" cy="1787927"/>
          </a:xfrm>
          <a:prstGeom prst="rect">
            <a:avLst/>
          </a:prstGeom>
        </p:spPr>
      </p:pic>
      <p:pic>
        <p:nvPicPr>
          <p:cNvPr id="2050" name="Picture 2" descr="A pair of hands wearing blue gloves holding a syringe&#10;&#10;Description automatically generated">
            <a:extLst>
              <a:ext uri="{FF2B5EF4-FFF2-40B4-BE49-F238E27FC236}">
                <a16:creationId xmlns:a16="http://schemas.microsoft.com/office/drawing/2014/main" id="{E7E4AF3E-E7E1-4CF8-073C-7F8AF3A5BD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70" t="23193" r="7480" b="22111"/>
          <a:stretch/>
        </p:blipFill>
        <p:spPr bwMode="auto">
          <a:xfrm>
            <a:off x="5763719" y="1156578"/>
            <a:ext cx="1769301" cy="15297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A2D0BF-20EE-5F4D-E004-552F62379F36}"/>
              </a:ext>
            </a:extLst>
          </p:cNvPr>
          <p:cNvSpPr txBox="1"/>
          <p:nvPr/>
        </p:nvSpPr>
        <p:spPr>
          <a:xfrm>
            <a:off x="222754" y="556824"/>
            <a:ext cx="6802029" cy="491545"/>
          </a:xfrm>
          <a:prstGeom prst="rect">
            <a:avLst/>
          </a:prstGeom>
          <a:noFill/>
        </p:spPr>
        <p:txBody>
          <a:bodyPr wrap="square" lIns="0" tIns="0" rIns="0" bIns="0" rtlCol="0" anchor="t">
            <a:spAutoFit/>
          </a:bodyPr>
          <a:lstStyle/>
          <a:p>
            <a:pPr marL="0" marR="0" lvl="0" indent="0" algn="l" defTabSz="914378"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3341"/>
                </a:solidFill>
                <a:effectLst/>
                <a:uLnTx/>
                <a:uFillTx/>
                <a:latin typeface="Montserrat" panose="00000500000000000000" pitchFamily="2" charset="0"/>
                <a:ea typeface="+mn-ea"/>
                <a:cs typeface="+mn-cs"/>
              </a:rPr>
              <a:t>Performing a QC Test</a:t>
            </a:r>
            <a:endParaRPr kumimoji="0" lang="en-US" sz="2400" b="1" i="0" u="none" strike="noStrike" kern="1200" cap="none" spc="0" normalizeH="0" baseline="0" noProof="0" dirty="0">
              <a:ln>
                <a:noFill/>
              </a:ln>
              <a:solidFill>
                <a:srgbClr val="003341"/>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384871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575BB-A40D-02AD-C4E5-BF30082334E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A079D9E-2BFA-B9C1-D303-72D807D26A92}"/>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6723A7DC-57B0-4E01-9645-98F156717E28}" type="slidenum">
              <a:rPr lang="en-US" sz="700" b="1" smtClean="0">
                <a:solidFill>
                  <a:srgbClr val="475C6D"/>
                </a:solidFill>
                <a:latin typeface="Montserrat"/>
              </a:rPr>
              <a:t>32</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C708EB60-6132-9E71-6B55-2CDCCC80C883}"/>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6CD0A87-AFD0-51D0-CBBA-A27182E0287F}"/>
              </a:ext>
            </a:extLst>
          </p:cNvPr>
          <p:cNvSpPr txBox="1"/>
          <p:nvPr/>
        </p:nvSpPr>
        <p:spPr>
          <a:xfrm>
            <a:off x="260725" y="1155959"/>
            <a:ext cx="6802029" cy="230832"/>
          </a:xfrm>
          <a:prstGeom prst="rect">
            <a:avLst/>
          </a:prstGeom>
          <a:noFill/>
        </p:spPr>
        <p:txBody>
          <a:bodyPr wrap="square" lIns="0" tIns="0" rIns="0" bIns="0" rtlCol="0" anchor="t">
            <a:spAutoFit/>
          </a:bodyPr>
          <a:lstStyle/>
          <a:p>
            <a:pPr defTabSz="685800">
              <a:defRPr/>
            </a:pPr>
            <a:r>
              <a:rPr lang="en-US" sz="1500" dirty="0">
                <a:solidFill>
                  <a:srgbClr val="8597A3"/>
                </a:solidFill>
                <a:latin typeface="Montserrat" panose="00000500000000000000" pitchFamily="2" charset="0"/>
                <a:cs typeface="Calibri" panose="020F0502020204030204" pitchFamily="34" charset="0"/>
              </a:rPr>
              <a:t>Transfer of Specimen​</a:t>
            </a:r>
          </a:p>
        </p:txBody>
      </p:sp>
      <p:sp>
        <p:nvSpPr>
          <p:cNvPr id="6" name="TextBox 5">
            <a:extLst>
              <a:ext uri="{FF2B5EF4-FFF2-40B4-BE49-F238E27FC236}">
                <a16:creationId xmlns:a16="http://schemas.microsoft.com/office/drawing/2014/main" id="{316367E3-4D31-2E7D-3B28-03E79F108E7B}"/>
              </a:ext>
            </a:extLst>
          </p:cNvPr>
          <p:cNvSpPr txBox="1"/>
          <p:nvPr/>
        </p:nvSpPr>
        <p:spPr>
          <a:xfrm>
            <a:off x="241739" y="1625888"/>
            <a:ext cx="5049789" cy="1846659"/>
          </a:xfrm>
          <a:prstGeom prst="rect">
            <a:avLst/>
          </a:prstGeom>
          <a:noFill/>
        </p:spPr>
        <p:txBody>
          <a:bodyPr wrap="square" lIns="91440" tIns="45720" rIns="91440" bIns="45720" anchor="t">
            <a:spAutoFit/>
          </a:bodyPr>
          <a:lstStyle/>
          <a:p>
            <a:pPr defTabSz="685800"/>
            <a:r>
              <a:rPr lang="en-US" sz="1600" b="1" dirty="0">
                <a:solidFill>
                  <a:srgbClr val="009BA4"/>
                </a:solidFill>
                <a:latin typeface="Metropolis Light"/>
                <a:cs typeface="Calibri"/>
              </a:rPr>
              <a:t>Step 9 – Dispense the sample</a:t>
            </a:r>
            <a:endParaRPr lang="en-US" sz="1600" b="1" dirty="0">
              <a:solidFill>
                <a:srgbClr val="009BA4"/>
              </a:solidFill>
              <a:latin typeface="Metropolis Light"/>
              <a:cs typeface="Calibri" panose="020F0502020204030204" pitchFamily="34" charset="0"/>
            </a:endParaRPr>
          </a:p>
          <a:p>
            <a:pPr defTabSz="685800"/>
            <a:endParaRPr lang="en-US" sz="1400" b="1" dirty="0">
              <a:solidFill>
                <a:srgbClr val="003341"/>
              </a:solidFill>
              <a:latin typeface="Metropolis Light"/>
              <a:cs typeface="Calibri" panose="020F0502020204030204" pitchFamily="34" charset="0"/>
            </a:endParaRPr>
          </a:p>
          <a:p>
            <a:pPr defTabSz="685800"/>
            <a:r>
              <a:rPr lang="en-US" sz="1400" dirty="0">
                <a:solidFill>
                  <a:srgbClr val="003341"/>
                </a:solidFill>
                <a:latin typeface="Metropolis Light"/>
                <a:cs typeface="Calibri" panose="020F0502020204030204" pitchFamily="34" charset="0"/>
              </a:rPr>
              <a:t>Immediately dispense the sample into the middle channel only of the assay cartridge by slowly pressing down the piston on the Minivette.</a:t>
            </a:r>
          </a:p>
          <a:p>
            <a:pPr defTabSz="685800"/>
            <a:endParaRPr lang="en-US" sz="1400" dirty="0">
              <a:solidFill>
                <a:srgbClr val="003341"/>
              </a:solidFill>
              <a:latin typeface="Metropolis Light"/>
              <a:cs typeface="Calibri" panose="020F0502020204030204" pitchFamily="34" charset="0"/>
            </a:endParaRPr>
          </a:p>
          <a:p>
            <a:pPr defTabSz="685800"/>
            <a:r>
              <a:rPr lang="en-US" sz="1400" dirty="0">
                <a:solidFill>
                  <a:srgbClr val="003341"/>
                </a:solidFill>
                <a:latin typeface="Metropolis Light"/>
                <a:cs typeface="Calibri" panose="020F0502020204030204" pitchFamily="34" charset="0"/>
              </a:rPr>
              <a:t>Replace the screw cap on the sample collection tube. Discard the Minivette – the Minivette is single use only, do not refill.</a:t>
            </a:r>
          </a:p>
        </p:txBody>
      </p:sp>
      <p:pic>
        <p:nvPicPr>
          <p:cNvPr id="3074" name="Picture 2" descr="A person holding a device with a needle&#10;&#10;Description automatically generated">
            <a:extLst>
              <a:ext uri="{FF2B5EF4-FFF2-40B4-BE49-F238E27FC236}">
                <a16:creationId xmlns:a16="http://schemas.microsoft.com/office/drawing/2014/main" id="{57EF888B-63DC-F01F-EC97-CCA205C3D8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530"/>
          <a:stretch/>
        </p:blipFill>
        <p:spPr bwMode="auto">
          <a:xfrm>
            <a:off x="5618730" y="696997"/>
            <a:ext cx="1941587" cy="18760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close-up of hands holding a device&#10;&#10;Description automatically generated">
            <a:extLst>
              <a:ext uri="{FF2B5EF4-FFF2-40B4-BE49-F238E27FC236}">
                <a16:creationId xmlns:a16="http://schemas.microsoft.com/office/drawing/2014/main" id="{B56B6949-4E5E-90E0-DD44-9A285DAAF6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96" t="11127" r="9657" b="11750"/>
          <a:stretch/>
        </p:blipFill>
        <p:spPr bwMode="auto">
          <a:xfrm>
            <a:off x="5556419" y="2971840"/>
            <a:ext cx="2003898" cy="16933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528E2D5-8C92-D08F-F28D-CF290AA0956F}"/>
              </a:ext>
            </a:extLst>
          </p:cNvPr>
          <p:cNvSpPr txBox="1"/>
          <p:nvPr/>
        </p:nvSpPr>
        <p:spPr>
          <a:xfrm>
            <a:off x="222754" y="556824"/>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QC Test</a:t>
            </a:r>
            <a:endParaRPr lang="en-US" sz="2400" b="1" dirty="0">
              <a:solidFill>
                <a:srgbClr val="003341"/>
              </a:solidFill>
              <a:latin typeface="Montserrat" panose="00000500000000000000" pitchFamily="2" charset="0"/>
            </a:endParaRPr>
          </a:p>
        </p:txBody>
      </p:sp>
    </p:spTree>
    <p:extLst>
      <p:ext uri="{BB962C8B-B14F-4D97-AF65-F5344CB8AC3E}">
        <p14:creationId xmlns:p14="http://schemas.microsoft.com/office/powerpoint/2010/main" val="2418030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AC6BD4F6-7E82-4D6E-B5D6-04685FFF5540}" type="slidenum">
              <a:rPr lang="en-US" sz="700" b="1" smtClean="0">
                <a:solidFill>
                  <a:srgbClr val="475C6D"/>
                </a:solidFill>
                <a:latin typeface="Montserrat"/>
              </a:rPr>
              <a:t>33</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C8E280-8455-6A48-59E2-2886FB6FA436}"/>
              </a:ext>
            </a:extLst>
          </p:cNvPr>
          <p:cNvSpPr txBox="1"/>
          <p:nvPr/>
        </p:nvSpPr>
        <p:spPr>
          <a:xfrm>
            <a:off x="241739" y="1174324"/>
            <a:ext cx="6802029" cy="230832"/>
          </a:xfrm>
          <a:prstGeom prst="rect">
            <a:avLst/>
          </a:prstGeom>
          <a:noFill/>
        </p:spPr>
        <p:txBody>
          <a:bodyPr wrap="square" lIns="0" tIns="0" rIns="0" bIns="0" rtlCol="0" anchor="t">
            <a:spAutoFit/>
          </a:bodyPr>
          <a:lstStyle/>
          <a:p>
            <a:pPr defTabSz="685800">
              <a:defRPr/>
            </a:pPr>
            <a:r>
              <a:rPr lang="en-US" sz="1500" dirty="0">
                <a:solidFill>
                  <a:srgbClr val="8597A3"/>
                </a:solidFill>
                <a:latin typeface="Montserrat" panose="00000500000000000000" pitchFamily="2" charset="0"/>
                <a:cs typeface="Calibri" panose="020F0502020204030204" pitchFamily="34" charset="0"/>
              </a:rPr>
              <a:t>Transfer of Control​</a:t>
            </a:r>
          </a:p>
        </p:txBody>
      </p:sp>
      <p:sp>
        <p:nvSpPr>
          <p:cNvPr id="6" name="TextBox 5">
            <a:extLst>
              <a:ext uri="{FF2B5EF4-FFF2-40B4-BE49-F238E27FC236}">
                <a16:creationId xmlns:a16="http://schemas.microsoft.com/office/drawing/2014/main" id="{F057A2ED-4D04-9BD5-63A7-192824F9F5AA}"/>
              </a:ext>
            </a:extLst>
          </p:cNvPr>
          <p:cNvSpPr txBox="1"/>
          <p:nvPr/>
        </p:nvSpPr>
        <p:spPr>
          <a:xfrm>
            <a:off x="241739" y="1563026"/>
            <a:ext cx="4835149" cy="3039294"/>
          </a:xfrm>
          <a:prstGeom prst="rect">
            <a:avLst/>
          </a:prstGeom>
          <a:noFill/>
        </p:spPr>
        <p:txBody>
          <a:bodyPr wrap="square" lIns="91440" tIns="45720" rIns="91440" bIns="45720" anchor="t">
            <a:spAutoFit/>
          </a:bodyPr>
          <a:lstStyle/>
          <a:p>
            <a:pPr defTabSz="685800">
              <a:defRPr/>
            </a:pPr>
            <a:r>
              <a:rPr lang="en-US" sz="1600" b="1" dirty="0">
                <a:solidFill>
                  <a:srgbClr val="009BA4"/>
                </a:solidFill>
                <a:latin typeface="Metropolis Light"/>
                <a:cs typeface="Calibri"/>
              </a:rPr>
              <a:t>Step 10 – Close cartridge Lid</a:t>
            </a:r>
          </a:p>
          <a:p>
            <a:pPr defTabSz="685800">
              <a:defRPr/>
            </a:pPr>
            <a:endParaRPr lang="en-US" sz="1350" dirty="0">
              <a:solidFill>
                <a:srgbClr val="425563"/>
              </a:solidFill>
              <a:latin typeface="Metropolis Light"/>
              <a:cs typeface="Calibri" panose="020F0502020204030204" pitchFamily="34" charset="0"/>
            </a:endParaRPr>
          </a:p>
          <a:p>
            <a:pPr defTabSz="685800" fontAlgn="base"/>
            <a:r>
              <a:rPr lang="en-GB" sz="1350" dirty="0">
                <a:solidFill>
                  <a:srgbClr val="003341"/>
                </a:solidFill>
                <a:latin typeface="Metropolis Light"/>
                <a:cs typeface="Calibri" panose="020F0502020204030204" pitchFamily="34" charset="0"/>
              </a:rPr>
              <a:t>Close the black cartridge lid and depress the plunger to ensure the assay cartridge protrudes through the end of the cartridge lid</a:t>
            </a:r>
            <a:r>
              <a:rPr lang="en-US" sz="1350" dirty="0">
                <a:solidFill>
                  <a:srgbClr val="003341"/>
                </a:solidFill>
                <a:latin typeface="Metropolis Light"/>
                <a:cs typeface="Calibri" panose="020F0502020204030204" pitchFamily="34" charset="0"/>
              </a:rPr>
              <a:t>​ (10A, 10B).</a:t>
            </a:r>
          </a:p>
          <a:p>
            <a:pPr defTabSz="685800" fontAlgn="base"/>
            <a:endParaRPr lang="en-US" sz="1350" dirty="0">
              <a:solidFill>
                <a:srgbClr val="003341"/>
              </a:solidFill>
              <a:latin typeface="Metropolis Light"/>
              <a:cs typeface="Calibri" panose="020F0502020204030204" pitchFamily="34" charset="0"/>
            </a:endParaRPr>
          </a:p>
          <a:p>
            <a:pPr defTabSz="685800" fontAlgn="base"/>
            <a:r>
              <a:rPr lang="en-GB" sz="1350" dirty="0">
                <a:solidFill>
                  <a:srgbClr val="003341"/>
                </a:solidFill>
                <a:latin typeface="Metropolis Light"/>
                <a:cs typeface="Calibri" panose="020F0502020204030204" pitchFamily="34" charset="0"/>
              </a:rPr>
              <a:t>Squeeze tightly until a ‘click’ is heard, ensuring the clips at each side are fully engaged to ensure complete closure of the cartridge lid</a:t>
            </a:r>
            <a:r>
              <a:rPr lang="en-US" sz="1350" dirty="0">
                <a:solidFill>
                  <a:srgbClr val="003341"/>
                </a:solidFill>
                <a:latin typeface="Metropolis Light"/>
                <a:cs typeface="Calibri" panose="020F0502020204030204" pitchFamily="34" charset="0"/>
              </a:rPr>
              <a:t>​ (10C).</a:t>
            </a:r>
          </a:p>
          <a:p>
            <a:pPr defTabSz="685800" fontAlgn="base"/>
            <a:endParaRPr lang="en-US" sz="1350" dirty="0">
              <a:solidFill>
                <a:srgbClr val="003341"/>
              </a:solidFill>
              <a:latin typeface="Metropolis Light"/>
              <a:cs typeface="Calibri" panose="020F0502020204030204" pitchFamily="34" charset="0"/>
            </a:endParaRPr>
          </a:p>
          <a:p>
            <a:pPr defTabSz="685800" fontAlgn="base"/>
            <a:r>
              <a:rPr lang="en-US" sz="1350" spc="-4" dirty="0">
                <a:solidFill>
                  <a:srgbClr val="003341"/>
                </a:solidFill>
                <a:latin typeface="Metropolis Light"/>
                <a:cs typeface="Arial"/>
              </a:rPr>
              <a:t>Failure</a:t>
            </a:r>
            <a:r>
              <a:rPr lang="en-US" sz="1350" spc="15" dirty="0">
                <a:solidFill>
                  <a:srgbClr val="003341"/>
                </a:solidFill>
                <a:latin typeface="Metropolis Light"/>
                <a:cs typeface="Arial"/>
              </a:rPr>
              <a:t> </a:t>
            </a:r>
            <a:r>
              <a:rPr lang="en-US" sz="1350" dirty="0">
                <a:solidFill>
                  <a:srgbClr val="003341"/>
                </a:solidFill>
                <a:latin typeface="Metropolis Light"/>
                <a:cs typeface="Arial"/>
              </a:rPr>
              <a:t>to</a:t>
            </a:r>
            <a:r>
              <a:rPr lang="en-US" sz="1350" spc="49" dirty="0">
                <a:solidFill>
                  <a:srgbClr val="003341"/>
                </a:solidFill>
                <a:latin typeface="Metropolis Light"/>
                <a:cs typeface="Arial"/>
              </a:rPr>
              <a:t> </a:t>
            </a:r>
            <a:r>
              <a:rPr lang="en-US" sz="1350" spc="-4" dirty="0">
                <a:solidFill>
                  <a:srgbClr val="003341"/>
                </a:solidFill>
                <a:latin typeface="Metropolis Light"/>
                <a:cs typeface="Arial"/>
              </a:rPr>
              <a:t>lock</a:t>
            </a:r>
            <a:r>
              <a:rPr lang="en-US" sz="1350" spc="53" dirty="0">
                <a:solidFill>
                  <a:srgbClr val="003341"/>
                </a:solidFill>
                <a:latin typeface="Metropolis Light"/>
                <a:cs typeface="Arial"/>
              </a:rPr>
              <a:t> </a:t>
            </a:r>
            <a:r>
              <a:rPr lang="en-US" sz="1350" dirty="0">
                <a:solidFill>
                  <a:srgbClr val="003341"/>
                </a:solidFill>
                <a:latin typeface="Metropolis Light"/>
                <a:cs typeface="Arial"/>
              </a:rPr>
              <a:t>the </a:t>
            </a:r>
            <a:r>
              <a:rPr lang="en-US" sz="1350" spc="-4" dirty="0">
                <a:solidFill>
                  <a:srgbClr val="003341"/>
                </a:solidFill>
                <a:latin typeface="Metropolis Light"/>
                <a:cs typeface="Arial"/>
              </a:rPr>
              <a:t>lid</a:t>
            </a:r>
            <a:r>
              <a:rPr lang="en-US" sz="1350" spc="56" dirty="0">
                <a:solidFill>
                  <a:srgbClr val="003341"/>
                </a:solidFill>
                <a:latin typeface="Metropolis Light"/>
                <a:cs typeface="Arial"/>
              </a:rPr>
              <a:t> </a:t>
            </a:r>
            <a:r>
              <a:rPr lang="en-US" sz="1350" spc="-4" dirty="0">
                <a:solidFill>
                  <a:srgbClr val="003341"/>
                </a:solidFill>
                <a:latin typeface="Metropolis Light"/>
                <a:cs typeface="Arial"/>
              </a:rPr>
              <a:t>can result</a:t>
            </a:r>
            <a:r>
              <a:rPr lang="en-US" sz="1350" spc="53" dirty="0">
                <a:solidFill>
                  <a:srgbClr val="003341"/>
                </a:solidFill>
                <a:latin typeface="Metropolis Light"/>
                <a:cs typeface="Arial"/>
              </a:rPr>
              <a:t> </a:t>
            </a:r>
            <a:r>
              <a:rPr lang="en-US" sz="1350" spc="-4" dirty="0">
                <a:solidFill>
                  <a:srgbClr val="003341"/>
                </a:solidFill>
                <a:latin typeface="Metropolis Light"/>
                <a:cs typeface="Arial"/>
              </a:rPr>
              <a:t>in</a:t>
            </a:r>
            <a:r>
              <a:rPr lang="en-US" sz="1350" spc="53" dirty="0">
                <a:solidFill>
                  <a:srgbClr val="003341"/>
                </a:solidFill>
                <a:latin typeface="Metropolis Light"/>
                <a:cs typeface="Arial"/>
              </a:rPr>
              <a:t> </a:t>
            </a:r>
            <a:r>
              <a:rPr lang="en-US" sz="1350" dirty="0">
                <a:solidFill>
                  <a:srgbClr val="003341"/>
                </a:solidFill>
                <a:latin typeface="Metropolis Light"/>
                <a:cs typeface="Arial"/>
              </a:rPr>
              <a:t>the</a:t>
            </a:r>
            <a:r>
              <a:rPr lang="en-US" sz="1350" spc="45" dirty="0">
                <a:solidFill>
                  <a:srgbClr val="003341"/>
                </a:solidFill>
                <a:latin typeface="Metropolis Light"/>
                <a:cs typeface="Arial"/>
              </a:rPr>
              <a:t> </a:t>
            </a:r>
            <a:r>
              <a:rPr lang="en-US" sz="1350" spc="-4" dirty="0">
                <a:solidFill>
                  <a:srgbClr val="003341"/>
                </a:solidFill>
                <a:latin typeface="Metropolis Light"/>
                <a:cs typeface="Arial"/>
              </a:rPr>
              <a:t>assay</a:t>
            </a:r>
            <a:r>
              <a:rPr lang="en-US" sz="1350" spc="41" dirty="0">
                <a:solidFill>
                  <a:srgbClr val="003341"/>
                </a:solidFill>
                <a:latin typeface="Metropolis Light"/>
                <a:cs typeface="Arial"/>
              </a:rPr>
              <a:t> </a:t>
            </a:r>
            <a:r>
              <a:rPr lang="en-US" sz="1350" dirty="0">
                <a:solidFill>
                  <a:srgbClr val="003341"/>
                </a:solidFill>
                <a:latin typeface="Metropolis Light"/>
                <a:cs typeface="Arial"/>
              </a:rPr>
              <a:t>tube</a:t>
            </a:r>
            <a:r>
              <a:rPr lang="en-US" sz="1350" spc="41" dirty="0">
                <a:solidFill>
                  <a:srgbClr val="003341"/>
                </a:solidFill>
                <a:latin typeface="Metropolis Light"/>
                <a:cs typeface="Arial"/>
              </a:rPr>
              <a:t> </a:t>
            </a:r>
            <a:r>
              <a:rPr lang="en-US" sz="1350" spc="-4" dirty="0">
                <a:solidFill>
                  <a:srgbClr val="003341"/>
                </a:solidFill>
                <a:latin typeface="Metropolis Light"/>
                <a:cs typeface="Arial"/>
              </a:rPr>
              <a:t>moving</a:t>
            </a:r>
            <a:r>
              <a:rPr lang="en-US" sz="1350" spc="49" dirty="0">
                <a:solidFill>
                  <a:srgbClr val="003341"/>
                </a:solidFill>
                <a:latin typeface="Metropolis Light"/>
                <a:cs typeface="Arial"/>
              </a:rPr>
              <a:t> </a:t>
            </a:r>
            <a:r>
              <a:rPr lang="en-US" sz="1350" spc="-4" dirty="0">
                <a:solidFill>
                  <a:srgbClr val="003341"/>
                </a:solidFill>
                <a:latin typeface="Metropolis Light"/>
                <a:cs typeface="Arial"/>
              </a:rPr>
              <a:t>when </a:t>
            </a:r>
            <a:r>
              <a:rPr lang="en-US" sz="1350" spc="-323" dirty="0">
                <a:solidFill>
                  <a:srgbClr val="003341"/>
                </a:solidFill>
                <a:latin typeface="Metropolis Light"/>
                <a:cs typeface="Arial"/>
              </a:rPr>
              <a:t> </a:t>
            </a:r>
            <a:r>
              <a:rPr lang="en-US" sz="1350" spc="-4" dirty="0">
                <a:solidFill>
                  <a:srgbClr val="003341"/>
                </a:solidFill>
                <a:latin typeface="Metropolis Light"/>
                <a:cs typeface="Arial"/>
              </a:rPr>
              <a:t>inserting</a:t>
            </a:r>
            <a:r>
              <a:rPr lang="en-US" sz="1350" spc="-8" dirty="0">
                <a:solidFill>
                  <a:srgbClr val="003341"/>
                </a:solidFill>
                <a:latin typeface="Metropolis Light"/>
                <a:cs typeface="Arial"/>
              </a:rPr>
              <a:t> </a:t>
            </a:r>
            <a:r>
              <a:rPr lang="en-US" sz="1350" spc="-4" dirty="0">
                <a:solidFill>
                  <a:srgbClr val="003341"/>
                </a:solidFill>
                <a:latin typeface="Metropolis Light"/>
                <a:cs typeface="Arial"/>
              </a:rPr>
              <a:t>into</a:t>
            </a:r>
            <a:r>
              <a:rPr lang="en-US" sz="1350" spc="38" dirty="0">
                <a:solidFill>
                  <a:srgbClr val="003341"/>
                </a:solidFill>
                <a:latin typeface="Metropolis Light"/>
                <a:cs typeface="Arial"/>
              </a:rPr>
              <a:t> </a:t>
            </a:r>
            <a:r>
              <a:rPr lang="en-US" sz="1350" dirty="0">
                <a:solidFill>
                  <a:srgbClr val="003341"/>
                </a:solidFill>
                <a:latin typeface="Metropolis Light"/>
                <a:cs typeface="Arial"/>
              </a:rPr>
              <a:t>the </a:t>
            </a:r>
            <a:r>
              <a:rPr lang="en-US" sz="1350" spc="-4" dirty="0">
                <a:solidFill>
                  <a:srgbClr val="003341"/>
                </a:solidFill>
                <a:latin typeface="Metropolis Light"/>
                <a:cs typeface="Arial"/>
              </a:rPr>
              <a:t>Genedrive System which</a:t>
            </a:r>
            <a:r>
              <a:rPr lang="en-US" sz="1350" spc="-8" dirty="0">
                <a:solidFill>
                  <a:srgbClr val="003341"/>
                </a:solidFill>
                <a:latin typeface="Metropolis Light"/>
                <a:cs typeface="Arial"/>
              </a:rPr>
              <a:t> </a:t>
            </a:r>
            <a:r>
              <a:rPr lang="en-US" sz="1350" spc="-4" dirty="0">
                <a:solidFill>
                  <a:srgbClr val="003341"/>
                </a:solidFill>
                <a:latin typeface="Metropolis Light"/>
                <a:cs typeface="Arial"/>
              </a:rPr>
              <a:t>can</a:t>
            </a:r>
            <a:r>
              <a:rPr lang="en-US" sz="1350" spc="-8" dirty="0">
                <a:solidFill>
                  <a:srgbClr val="003341"/>
                </a:solidFill>
                <a:latin typeface="Metropolis Light"/>
                <a:cs typeface="Arial"/>
              </a:rPr>
              <a:t> </a:t>
            </a:r>
            <a:r>
              <a:rPr lang="en-US" sz="1350" spc="-4" dirty="0">
                <a:solidFill>
                  <a:srgbClr val="003341"/>
                </a:solidFill>
                <a:latin typeface="Metropolis Light"/>
                <a:cs typeface="Arial"/>
              </a:rPr>
              <a:t>cause</a:t>
            </a:r>
            <a:r>
              <a:rPr lang="en-US" sz="1350" spc="-8" dirty="0">
                <a:solidFill>
                  <a:srgbClr val="003341"/>
                </a:solidFill>
                <a:latin typeface="Metropolis Light"/>
                <a:cs typeface="Arial"/>
              </a:rPr>
              <a:t> </a:t>
            </a:r>
            <a:r>
              <a:rPr lang="en-US" sz="1350" dirty="0">
                <a:solidFill>
                  <a:srgbClr val="003341"/>
                </a:solidFill>
                <a:latin typeface="Metropolis Light"/>
                <a:cs typeface="Arial"/>
              </a:rPr>
              <a:t>test</a:t>
            </a:r>
            <a:r>
              <a:rPr lang="en-US" sz="1350" spc="49" dirty="0">
                <a:solidFill>
                  <a:srgbClr val="003341"/>
                </a:solidFill>
                <a:latin typeface="Metropolis Light"/>
                <a:cs typeface="Arial"/>
              </a:rPr>
              <a:t> </a:t>
            </a:r>
            <a:r>
              <a:rPr lang="en-US" sz="1350" dirty="0">
                <a:solidFill>
                  <a:srgbClr val="003341"/>
                </a:solidFill>
                <a:latin typeface="Metropolis Light"/>
                <a:cs typeface="Arial"/>
              </a:rPr>
              <a:t>failure.</a:t>
            </a:r>
          </a:p>
          <a:p>
            <a:pPr defTabSz="685800" fontAlgn="base"/>
            <a:endParaRPr lang="en-US" sz="1350" dirty="0">
              <a:solidFill>
                <a:srgbClr val="003341"/>
              </a:solidFill>
              <a:latin typeface="Metropolis Light"/>
              <a:cs typeface="Arial"/>
            </a:endParaRPr>
          </a:p>
          <a:p>
            <a:pPr defTabSz="685800" fontAlgn="base"/>
            <a:r>
              <a:rPr lang="en-US" sz="1350" dirty="0">
                <a:solidFill>
                  <a:srgbClr val="003341"/>
                </a:solidFill>
                <a:latin typeface="Metropolis Light"/>
                <a:cs typeface="Arial"/>
              </a:rPr>
              <a:t>Do not attempt to open re open the assay.</a:t>
            </a:r>
            <a:endParaRPr lang="en-US" sz="1350" dirty="0">
              <a:solidFill>
                <a:srgbClr val="003341"/>
              </a:solidFill>
              <a:latin typeface="Metropolis Light"/>
              <a:cs typeface="Calibri" panose="020F0502020204030204" pitchFamily="34" charset="0"/>
            </a:endParaRPr>
          </a:p>
        </p:txBody>
      </p:sp>
      <p:sp>
        <p:nvSpPr>
          <p:cNvPr id="8" name="TextBox 7">
            <a:extLst>
              <a:ext uri="{FF2B5EF4-FFF2-40B4-BE49-F238E27FC236}">
                <a16:creationId xmlns:a16="http://schemas.microsoft.com/office/drawing/2014/main" id="{DED16E59-01EF-B802-1199-15D3BDADF1AB}"/>
              </a:ext>
            </a:extLst>
          </p:cNvPr>
          <p:cNvSpPr txBox="1"/>
          <p:nvPr/>
        </p:nvSpPr>
        <p:spPr>
          <a:xfrm>
            <a:off x="241739" y="556824"/>
            <a:ext cx="6783044" cy="573490"/>
          </a:xfrm>
          <a:prstGeom prst="rect">
            <a:avLst/>
          </a:prstGeom>
          <a:noFill/>
        </p:spPr>
        <p:txBody>
          <a:bodyPr wrap="square" lIns="0" tIns="0" rIns="0" bIns="0" rtlCol="0" anchor="t">
            <a:spAutoFit/>
          </a:bodyPr>
          <a:lstStyle/>
          <a:p>
            <a:pPr defTabSz="914378">
              <a:lnSpc>
                <a:spcPct val="150000"/>
              </a:lnSpc>
              <a:defRPr/>
            </a:pPr>
            <a:r>
              <a:rPr lang="en-GB" sz="2800" b="1" dirty="0">
                <a:solidFill>
                  <a:srgbClr val="003341"/>
                </a:solidFill>
                <a:latin typeface="Montserrat" panose="00000500000000000000" pitchFamily="2" charset="0"/>
              </a:rPr>
              <a:t>Performing a QC Test</a:t>
            </a:r>
            <a:endParaRPr lang="en-US" sz="2800" b="1" dirty="0">
              <a:solidFill>
                <a:srgbClr val="003341"/>
              </a:solidFill>
              <a:latin typeface="Montserrat" panose="00000500000000000000" pitchFamily="2" charset="0"/>
            </a:endParaRPr>
          </a:p>
        </p:txBody>
      </p:sp>
      <p:pic>
        <p:nvPicPr>
          <p:cNvPr id="11" name="Picture 10" descr="A hands in blue gloves holding a device&#10;&#10;Description automatically generated">
            <a:extLst>
              <a:ext uri="{FF2B5EF4-FFF2-40B4-BE49-F238E27FC236}">
                <a16:creationId xmlns:a16="http://schemas.microsoft.com/office/drawing/2014/main" id="{47ACB353-F739-110B-ADFF-E030ED133196}"/>
              </a:ext>
            </a:extLst>
          </p:cNvPr>
          <p:cNvPicPr>
            <a:picLocks noChangeAspect="1"/>
          </p:cNvPicPr>
          <p:nvPr/>
        </p:nvPicPr>
        <p:blipFill>
          <a:blip r:embed="rId3" cstate="print">
            <a:extLst>
              <a:ext uri="{28A0092B-C50C-407E-A947-70E740481C1C}">
                <a14:useLocalDpi xmlns:a14="http://schemas.microsoft.com/office/drawing/2010/main" val="0"/>
              </a:ext>
            </a:extLst>
          </a:blip>
          <a:srcRect l="13498" r="16579"/>
          <a:stretch>
            <a:fillRect/>
          </a:stretch>
        </p:blipFill>
        <p:spPr>
          <a:xfrm>
            <a:off x="5089657" y="890309"/>
            <a:ext cx="1935126" cy="1289684"/>
          </a:xfrm>
          <a:prstGeom prst="rect">
            <a:avLst/>
          </a:prstGeom>
        </p:spPr>
      </p:pic>
      <p:pic>
        <p:nvPicPr>
          <p:cNvPr id="13" name="Picture 12">
            <a:extLst>
              <a:ext uri="{FF2B5EF4-FFF2-40B4-BE49-F238E27FC236}">
                <a16:creationId xmlns:a16="http://schemas.microsoft.com/office/drawing/2014/main" id="{A8E677E9-E64D-DE50-C1F4-B00DB1BEF92E}"/>
              </a:ext>
            </a:extLst>
          </p:cNvPr>
          <p:cNvPicPr>
            <a:picLocks noChangeAspect="1"/>
          </p:cNvPicPr>
          <p:nvPr/>
        </p:nvPicPr>
        <p:blipFill>
          <a:blip r:embed="rId4"/>
          <a:stretch>
            <a:fillRect/>
          </a:stretch>
        </p:blipFill>
        <p:spPr>
          <a:xfrm>
            <a:off x="5076888" y="2295803"/>
            <a:ext cx="978706" cy="1496844"/>
          </a:xfrm>
          <a:prstGeom prst="rect">
            <a:avLst/>
          </a:prstGeom>
        </p:spPr>
      </p:pic>
      <p:pic>
        <p:nvPicPr>
          <p:cNvPr id="14" name="Picture 13">
            <a:extLst>
              <a:ext uri="{FF2B5EF4-FFF2-40B4-BE49-F238E27FC236}">
                <a16:creationId xmlns:a16="http://schemas.microsoft.com/office/drawing/2014/main" id="{7796A45F-9A87-3C97-C7CE-0C64477D6A59}"/>
              </a:ext>
            </a:extLst>
          </p:cNvPr>
          <p:cNvPicPr>
            <a:picLocks noChangeAspect="1"/>
          </p:cNvPicPr>
          <p:nvPr/>
        </p:nvPicPr>
        <p:blipFill>
          <a:blip r:embed="rId5"/>
          <a:stretch>
            <a:fillRect/>
          </a:stretch>
        </p:blipFill>
        <p:spPr>
          <a:xfrm>
            <a:off x="5883885" y="2847697"/>
            <a:ext cx="1295286" cy="1830404"/>
          </a:xfrm>
          <a:prstGeom prst="rect">
            <a:avLst/>
          </a:prstGeom>
        </p:spPr>
      </p:pic>
      <p:sp>
        <p:nvSpPr>
          <p:cNvPr id="16" name="TextBox 15">
            <a:extLst>
              <a:ext uri="{FF2B5EF4-FFF2-40B4-BE49-F238E27FC236}">
                <a16:creationId xmlns:a16="http://schemas.microsoft.com/office/drawing/2014/main" id="{5F8A02C7-0A21-9B94-B511-315704AA96D3}"/>
              </a:ext>
            </a:extLst>
          </p:cNvPr>
          <p:cNvSpPr txBox="1"/>
          <p:nvPr/>
        </p:nvSpPr>
        <p:spPr>
          <a:xfrm>
            <a:off x="5109623" y="1535151"/>
            <a:ext cx="581790" cy="369332"/>
          </a:xfrm>
          <a:prstGeom prst="rect">
            <a:avLst/>
          </a:prstGeom>
          <a:noFill/>
        </p:spPr>
        <p:txBody>
          <a:bodyPr wrap="square" rtlCol="0">
            <a:spAutoFit/>
          </a:bodyPr>
          <a:lstStyle/>
          <a:p>
            <a:r>
              <a:rPr lang="en-GB" dirty="0">
                <a:solidFill>
                  <a:srgbClr val="475C6D"/>
                </a:solidFill>
              </a:rPr>
              <a:t>10A</a:t>
            </a:r>
          </a:p>
        </p:txBody>
      </p:sp>
      <p:sp>
        <p:nvSpPr>
          <p:cNvPr id="19" name="TextBox 18">
            <a:extLst>
              <a:ext uri="{FF2B5EF4-FFF2-40B4-BE49-F238E27FC236}">
                <a16:creationId xmlns:a16="http://schemas.microsoft.com/office/drawing/2014/main" id="{537B5518-592B-E29F-7284-8F00A10A5485}"/>
              </a:ext>
            </a:extLst>
          </p:cNvPr>
          <p:cNvSpPr txBox="1"/>
          <p:nvPr/>
        </p:nvSpPr>
        <p:spPr>
          <a:xfrm>
            <a:off x="5443459" y="3393567"/>
            <a:ext cx="581790" cy="369332"/>
          </a:xfrm>
          <a:prstGeom prst="rect">
            <a:avLst/>
          </a:prstGeom>
          <a:noFill/>
        </p:spPr>
        <p:txBody>
          <a:bodyPr wrap="square" rtlCol="0">
            <a:spAutoFit/>
          </a:bodyPr>
          <a:lstStyle/>
          <a:p>
            <a:r>
              <a:rPr lang="en-GB" dirty="0">
                <a:solidFill>
                  <a:srgbClr val="475C6D"/>
                </a:solidFill>
              </a:rPr>
              <a:t>10B</a:t>
            </a:r>
          </a:p>
        </p:txBody>
      </p:sp>
      <p:sp>
        <p:nvSpPr>
          <p:cNvPr id="20" name="TextBox 19">
            <a:extLst>
              <a:ext uri="{FF2B5EF4-FFF2-40B4-BE49-F238E27FC236}">
                <a16:creationId xmlns:a16="http://schemas.microsoft.com/office/drawing/2014/main" id="{6A36CAEB-A12D-EC10-DCFA-E9E3AECC26FD}"/>
              </a:ext>
            </a:extLst>
          </p:cNvPr>
          <p:cNvSpPr txBox="1"/>
          <p:nvPr/>
        </p:nvSpPr>
        <p:spPr>
          <a:xfrm>
            <a:off x="6494979" y="4217344"/>
            <a:ext cx="581790" cy="369332"/>
          </a:xfrm>
          <a:prstGeom prst="rect">
            <a:avLst/>
          </a:prstGeom>
          <a:noFill/>
        </p:spPr>
        <p:txBody>
          <a:bodyPr wrap="square" rtlCol="0">
            <a:spAutoFit/>
          </a:bodyPr>
          <a:lstStyle/>
          <a:p>
            <a:r>
              <a:rPr lang="en-GB" dirty="0">
                <a:solidFill>
                  <a:srgbClr val="475C6D"/>
                </a:solidFill>
              </a:rPr>
              <a:t>10C</a:t>
            </a:r>
          </a:p>
        </p:txBody>
      </p:sp>
      <p:sp>
        <p:nvSpPr>
          <p:cNvPr id="24" name="Text Placeholder 23">
            <a:extLst>
              <a:ext uri="{FF2B5EF4-FFF2-40B4-BE49-F238E27FC236}">
                <a16:creationId xmlns:a16="http://schemas.microsoft.com/office/drawing/2014/main" id="{E96259A6-0FB9-12FF-4831-8A5F2B7530C4}"/>
              </a:ext>
            </a:extLst>
          </p:cNvPr>
          <p:cNvSpPr>
            <a:spLocks noGrp="1"/>
          </p:cNvSpPr>
          <p:nvPr>
            <p:ph type="body" sz="quarter" idx="19"/>
          </p:nvPr>
        </p:nvSpPr>
        <p:spPr/>
        <p:txBody>
          <a:bodyPr/>
          <a:lstStyle/>
          <a:p>
            <a:endParaRPr lang="en-GB"/>
          </a:p>
        </p:txBody>
      </p:sp>
    </p:spTree>
    <p:extLst>
      <p:ext uri="{BB962C8B-B14F-4D97-AF65-F5344CB8AC3E}">
        <p14:creationId xmlns:p14="http://schemas.microsoft.com/office/powerpoint/2010/main" val="2847325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E1E5C-195D-3675-5A4E-F212CE224C2D}"/>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0844195A-3C67-A1B5-BBCA-318724C326A1}"/>
              </a:ext>
            </a:extLst>
          </p:cNvPr>
          <p:cNvSpPr txBox="1"/>
          <p:nvPr/>
        </p:nvSpPr>
        <p:spPr>
          <a:xfrm>
            <a:off x="279710" y="579069"/>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QC Test</a:t>
            </a:r>
            <a:endParaRPr lang="en-US" sz="2400" b="1" dirty="0">
              <a:solidFill>
                <a:srgbClr val="003341"/>
              </a:solidFill>
              <a:latin typeface="Montserrat" panose="00000500000000000000" pitchFamily="2" charset="0"/>
            </a:endParaRPr>
          </a:p>
        </p:txBody>
      </p:sp>
      <p:sp>
        <p:nvSpPr>
          <p:cNvPr id="7" name="TextBox 6">
            <a:extLst>
              <a:ext uri="{FF2B5EF4-FFF2-40B4-BE49-F238E27FC236}">
                <a16:creationId xmlns:a16="http://schemas.microsoft.com/office/drawing/2014/main" id="{A3267968-FEB5-109B-C350-C948B29354CD}"/>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91519006-EFBD-49BE-AC44-980580C4DBE2}" type="slidenum">
              <a:rPr lang="en-US" sz="700" b="1" smtClean="0">
                <a:solidFill>
                  <a:srgbClr val="475C6D"/>
                </a:solidFill>
                <a:latin typeface="Montserrat"/>
              </a:rPr>
              <a:t>34</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255ECF5F-B3DD-1710-27A5-06C6834E7B6B}"/>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88F0B5F-7A35-04BD-EE64-2452AC908DD4}"/>
              </a:ext>
            </a:extLst>
          </p:cNvPr>
          <p:cNvSpPr txBox="1"/>
          <p:nvPr/>
        </p:nvSpPr>
        <p:spPr>
          <a:xfrm>
            <a:off x="295601" y="1219817"/>
            <a:ext cx="6802029" cy="230832"/>
          </a:xfrm>
          <a:prstGeom prst="rect">
            <a:avLst/>
          </a:prstGeom>
          <a:noFill/>
        </p:spPr>
        <p:txBody>
          <a:bodyPr wrap="square" lIns="0" tIns="0" rIns="0" bIns="0" rtlCol="0" anchor="t">
            <a:spAutoFit/>
          </a:bodyPr>
          <a:lstStyle/>
          <a:p>
            <a:pPr defTabSz="685800">
              <a:defRPr/>
            </a:pPr>
            <a:r>
              <a:rPr lang="en-US" sz="1500" dirty="0">
                <a:solidFill>
                  <a:srgbClr val="8597A3"/>
                </a:solidFill>
                <a:latin typeface="Montserrat" panose="00000500000000000000" pitchFamily="2" charset="0"/>
                <a:cs typeface="Calibri" panose="020F0502020204030204" pitchFamily="34" charset="0"/>
              </a:rPr>
              <a:t>Reconstitution​</a:t>
            </a:r>
          </a:p>
        </p:txBody>
      </p:sp>
      <p:sp>
        <p:nvSpPr>
          <p:cNvPr id="6" name="TextBox 5">
            <a:extLst>
              <a:ext uri="{FF2B5EF4-FFF2-40B4-BE49-F238E27FC236}">
                <a16:creationId xmlns:a16="http://schemas.microsoft.com/office/drawing/2014/main" id="{473E6ACA-996B-616B-FEFF-FF5CD4526E7A}"/>
              </a:ext>
            </a:extLst>
          </p:cNvPr>
          <p:cNvSpPr txBox="1"/>
          <p:nvPr/>
        </p:nvSpPr>
        <p:spPr>
          <a:xfrm>
            <a:off x="295602" y="1607318"/>
            <a:ext cx="4475247" cy="3339376"/>
          </a:xfrm>
          <a:prstGeom prst="rect">
            <a:avLst/>
          </a:prstGeom>
          <a:noFill/>
        </p:spPr>
        <p:txBody>
          <a:bodyPr wrap="square" lIns="91440" tIns="45720" rIns="91440" bIns="45720" anchor="t">
            <a:spAutoFit/>
          </a:bodyPr>
          <a:lstStyle/>
          <a:p>
            <a:pPr defTabSz="685800">
              <a:defRPr/>
            </a:pPr>
            <a:r>
              <a:rPr lang="en-US" sz="1600" b="1" dirty="0">
                <a:solidFill>
                  <a:srgbClr val="009BA4"/>
                </a:solidFill>
                <a:latin typeface="Metropolis Light"/>
                <a:cs typeface="Calibri" panose="020F0502020204030204" pitchFamily="34" charset="0"/>
              </a:rPr>
              <a:t>Step 11 – Reconstitution of </a:t>
            </a:r>
            <a:r>
              <a:rPr lang="en-US" sz="1600" b="1" dirty="0" err="1">
                <a:solidFill>
                  <a:srgbClr val="009BA4"/>
                </a:solidFill>
                <a:latin typeface="Metropolis Light"/>
                <a:cs typeface="Calibri" panose="020F0502020204030204" pitchFamily="34" charset="0"/>
              </a:rPr>
              <a:t>lyophilised</a:t>
            </a:r>
            <a:r>
              <a:rPr lang="en-US" sz="1600" b="1" dirty="0">
                <a:solidFill>
                  <a:srgbClr val="009BA4"/>
                </a:solidFill>
                <a:latin typeface="Metropolis Light"/>
                <a:cs typeface="Calibri" panose="020F0502020204030204" pitchFamily="34" charset="0"/>
              </a:rPr>
              <a:t> reagents</a:t>
            </a:r>
          </a:p>
          <a:p>
            <a:pPr defTabSz="685800">
              <a:defRPr/>
            </a:pPr>
            <a:endParaRPr lang="en-US" sz="1350" dirty="0">
              <a:solidFill>
                <a:srgbClr val="425563"/>
              </a:solidFill>
              <a:latin typeface="Metropolis Light"/>
              <a:cs typeface="Calibri" panose="020F0502020204030204" pitchFamily="34" charset="0"/>
            </a:endParaRPr>
          </a:p>
          <a:p>
            <a:pPr defTabSz="685800" fontAlgn="base">
              <a:defRPr/>
            </a:pPr>
            <a:r>
              <a:rPr lang="en-US" sz="1400" b="1" dirty="0">
                <a:solidFill>
                  <a:srgbClr val="003341"/>
                </a:solidFill>
                <a:latin typeface="Metropolis Light"/>
                <a:cs typeface="Calibri"/>
              </a:rPr>
              <a:t>Sharply flick </a:t>
            </a:r>
            <a:r>
              <a:rPr lang="en-US" sz="1400" dirty="0">
                <a:solidFill>
                  <a:srgbClr val="003341"/>
                </a:solidFill>
                <a:latin typeface="Metropolis Light"/>
                <a:cs typeface="Calibri"/>
              </a:rPr>
              <a:t>the cartridge downwards, forcing the liquid to the bottom of the channel (11A, 11B).</a:t>
            </a:r>
          </a:p>
          <a:p>
            <a:pPr defTabSz="685800" fontAlgn="base">
              <a:defRPr/>
            </a:pPr>
            <a:endParaRPr lang="en-US" sz="1400" dirty="0">
              <a:solidFill>
                <a:srgbClr val="003341"/>
              </a:solidFill>
              <a:latin typeface="Metropolis Light"/>
              <a:cs typeface="Calibri" panose="020F0502020204030204" pitchFamily="34" charset="0"/>
            </a:endParaRPr>
          </a:p>
          <a:p>
            <a:pPr defTabSz="685800" fontAlgn="base">
              <a:defRPr/>
            </a:pPr>
            <a:r>
              <a:rPr lang="en-US" sz="1400" b="1" dirty="0">
                <a:solidFill>
                  <a:srgbClr val="003341"/>
                </a:solidFill>
                <a:latin typeface="Metropolis Light"/>
                <a:cs typeface="Calibri" panose="020F0502020204030204" pitchFamily="34" charset="0"/>
              </a:rPr>
              <a:t>Note: </a:t>
            </a:r>
            <a:r>
              <a:rPr lang="en-US" sz="1400" dirty="0">
                <a:solidFill>
                  <a:srgbClr val="003341"/>
                </a:solidFill>
                <a:latin typeface="Metropolis Light"/>
                <a:cs typeface="Calibri" panose="020F0502020204030204" pitchFamily="34" charset="0"/>
              </a:rPr>
              <a:t>It is normal to see bubbles or foam whilst the reagents mix.</a:t>
            </a:r>
          </a:p>
          <a:p>
            <a:pPr defTabSz="685800" fontAlgn="base">
              <a:defRPr/>
            </a:pPr>
            <a:endParaRPr lang="en-US" sz="1400" dirty="0">
              <a:solidFill>
                <a:srgbClr val="003341"/>
              </a:solidFill>
              <a:latin typeface="Metropolis Light"/>
              <a:cs typeface="Calibri" panose="020F0502020204030204" pitchFamily="34" charset="0"/>
            </a:endParaRPr>
          </a:p>
          <a:p>
            <a:pPr defTabSz="685800" fontAlgn="base">
              <a:defRPr/>
            </a:pPr>
            <a:r>
              <a:rPr lang="en-US" sz="1400" dirty="0">
                <a:solidFill>
                  <a:srgbClr val="003341"/>
                </a:solidFill>
                <a:latin typeface="Metropolis Light"/>
                <a:cs typeface="Calibri" panose="020F0502020204030204" pitchFamily="34" charset="0"/>
              </a:rPr>
              <a:t>Ensure liquid has moved to the base of the channel and no bubbles are present (11C).</a:t>
            </a:r>
          </a:p>
          <a:p>
            <a:pPr defTabSz="685800" fontAlgn="base">
              <a:defRPr/>
            </a:pPr>
            <a:endParaRPr lang="en-US" sz="1400" dirty="0">
              <a:solidFill>
                <a:srgbClr val="003341"/>
              </a:solidFill>
              <a:latin typeface="Metropolis Light"/>
              <a:cs typeface="Calibri" panose="020F0502020204030204" pitchFamily="34" charset="0"/>
            </a:endParaRPr>
          </a:p>
          <a:p>
            <a:pPr defTabSz="685800" fontAlgn="base">
              <a:defRPr/>
            </a:pPr>
            <a:r>
              <a:rPr lang="en-US" sz="1400" dirty="0">
                <a:solidFill>
                  <a:srgbClr val="003341"/>
                </a:solidFill>
                <a:latin typeface="Metropolis Light"/>
                <a:cs typeface="Calibri" panose="020F0502020204030204" pitchFamily="34" charset="0"/>
              </a:rPr>
              <a:t>Tap the middle channel of the assay cartridge with a finger to dislodge any bubbles and promote dissolving of the reagents (11D).</a:t>
            </a:r>
          </a:p>
          <a:p>
            <a:pPr defTabSz="685800" fontAlgn="base">
              <a:defRPr/>
            </a:pPr>
            <a:endParaRPr lang="en-US" sz="1350" dirty="0">
              <a:solidFill>
                <a:srgbClr val="425563"/>
              </a:solidFill>
              <a:latin typeface="Metropolis Light"/>
              <a:cs typeface="Calibri" panose="020F0502020204030204" pitchFamily="34" charset="0"/>
            </a:endParaRPr>
          </a:p>
        </p:txBody>
      </p:sp>
      <p:pic>
        <p:nvPicPr>
          <p:cNvPr id="4098" name="Picture 2" descr="A hand holding a device&#10;&#10;Description automatically generated">
            <a:extLst>
              <a:ext uri="{FF2B5EF4-FFF2-40B4-BE49-F238E27FC236}">
                <a16:creationId xmlns:a16="http://schemas.microsoft.com/office/drawing/2014/main" id="{C49E68AD-BF4C-BB34-C4DD-B38ECA43B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905" y="1219816"/>
            <a:ext cx="1704542" cy="14204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 hand holding several small objects&#10;&#10;Description automatically generated with medium confidence">
            <a:extLst>
              <a:ext uri="{FF2B5EF4-FFF2-40B4-BE49-F238E27FC236}">
                <a16:creationId xmlns:a16="http://schemas.microsoft.com/office/drawing/2014/main" id="{07885659-A523-FD2E-C25F-9A4D667161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000" y="1219814"/>
            <a:ext cx="1704541" cy="1420451"/>
          </a:xfrm>
          <a:prstGeom prst="rect">
            <a:avLst/>
          </a:prstGeom>
          <a:solidFill>
            <a:schemeClr val="bg1"/>
          </a:solidFill>
        </p:spPr>
      </p:pic>
      <p:pic>
        <p:nvPicPr>
          <p:cNvPr id="4102" name="Picture 6" descr="A finger pointing at a device&#10;&#10;Description automatically generated">
            <a:extLst>
              <a:ext uri="{FF2B5EF4-FFF2-40B4-BE49-F238E27FC236}">
                <a16:creationId xmlns:a16="http://schemas.microsoft.com/office/drawing/2014/main" id="{EA394519-8B2E-53B7-0417-E361A91095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5000" y="3022484"/>
            <a:ext cx="1704542" cy="1420452"/>
          </a:xfrm>
          <a:prstGeom prst="rect">
            <a:avLst/>
          </a:prstGeom>
          <a:solidFill>
            <a:schemeClr val="bg1"/>
          </a:solidFill>
        </p:spPr>
      </p:pic>
      <p:pic>
        <p:nvPicPr>
          <p:cNvPr id="4104" name="Picture 8">
            <a:extLst>
              <a:ext uri="{FF2B5EF4-FFF2-40B4-BE49-F238E27FC236}">
                <a16:creationId xmlns:a16="http://schemas.microsoft.com/office/drawing/2014/main" id="{4F57879E-0E9D-167F-B8AF-4E4E3CF2D6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8305" y="3055838"/>
            <a:ext cx="1026090" cy="13509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D27557-C004-1CD5-A4B1-526BBCAF1B51}"/>
              </a:ext>
            </a:extLst>
          </p:cNvPr>
          <p:cNvSpPr txBox="1"/>
          <p:nvPr/>
        </p:nvSpPr>
        <p:spPr>
          <a:xfrm>
            <a:off x="4891742" y="1274499"/>
            <a:ext cx="563214" cy="369332"/>
          </a:xfrm>
          <a:prstGeom prst="rect">
            <a:avLst/>
          </a:prstGeom>
          <a:noFill/>
        </p:spPr>
        <p:txBody>
          <a:bodyPr wrap="square" rtlCol="0">
            <a:spAutoFit/>
          </a:bodyPr>
          <a:lstStyle/>
          <a:p>
            <a:r>
              <a:rPr lang="en-GB" dirty="0">
                <a:solidFill>
                  <a:srgbClr val="003341"/>
                </a:solidFill>
              </a:rPr>
              <a:t>11A</a:t>
            </a:r>
          </a:p>
        </p:txBody>
      </p:sp>
      <p:sp>
        <p:nvSpPr>
          <p:cNvPr id="11" name="TextBox 10">
            <a:extLst>
              <a:ext uri="{FF2B5EF4-FFF2-40B4-BE49-F238E27FC236}">
                <a16:creationId xmlns:a16="http://schemas.microsoft.com/office/drawing/2014/main" id="{D4C7D92D-F27A-AFBD-126D-6986BCD44B55}"/>
              </a:ext>
            </a:extLst>
          </p:cNvPr>
          <p:cNvSpPr txBox="1"/>
          <p:nvPr/>
        </p:nvSpPr>
        <p:spPr>
          <a:xfrm>
            <a:off x="6654835" y="1274499"/>
            <a:ext cx="563214" cy="369332"/>
          </a:xfrm>
          <a:prstGeom prst="rect">
            <a:avLst/>
          </a:prstGeom>
          <a:noFill/>
        </p:spPr>
        <p:txBody>
          <a:bodyPr wrap="square" rtlCol="0">
            <a:spAutoFit/>
          </a:bodyPr>
          <a:lstStyle/>
          <a:p>
            <a:r>
              <a:rPr lang="en-GB" dirty="0">
                <a:solidFill>
                  <a:srgbClr val="003341"/>
                </a:solidFill>
              </a:rPr>
              <a:t>11B</a:t>
            </a:r>
          </a:p>
        </p:txBody>
      </p:sp>
      <p:sp>
        <p:nvSpPr>
          <p:cNvPr id="16" name="TextBox 15">
            <a:extLst>
              <a:ext uri="{FF2B5EF4-FFF2-40B4-BE49-F238E27FC236}">
                <a16:creationId xmlns:a16="http://schemas.microsoft.com/office/drawing/2014/main" id="{0D6AE078-B356-2FB3-EB85-E79B9D5C406C}"/>
              </a:ext>
            </a:extLst>
          </p:cNvPr>
          <p:cNvSpPr txBox="1"/>
          <p:nvPr/>
        </p:nvSpPr>
        <p:spPr>
          <a:xfrm>
            <a:off x="4872310" y="4087945"/>
            <a:ext cx="563214" cy="369332"/>
          </a:xfrm>
          <a:prstGeom prst="rect">
            <a:avLst/>
          </a:prstGeom>
          <a:noFill/>
        </p:spPr>
        <p:txBody>
          <a:bodyPr wrap="square" rtlCol="0">
            <a:spAutoFit/>
          </a:bodyPr>
          <a:lstStyle/>
          <a:p>
            <a:r>
              <a:rPr lang="en-GB" dirty="0">
                <a:solidFill>
                  <a:srgbClr val="003341"/>
                </a:solidFill>
              </a:rPr>
              <a:t>11C</a:t>
            </a:r>
          </a:p>
        </p:txBody>
      </p:sp>
      <p:sp>
        <p:nvSpPr>
          <p:cNvPr id="19" name="TextBox 18">
            <a:extLst>
              <a:ext uri="{FF2B5EF4-FFF2-40B4-BE49-F238E27FC236}">
                <a16:creationId xmlns:a16="http://schemas.microsoft.com/office/drawing/2014/main" id="{AEE0090D-93D4-9854-5337-1678BF49EE57}"/>
              </a:ext>
            </a:extLst>
          </p:cNvPr>
          <p:cNvSpPr txBox="1"/>
          <p:nvPr/>
        </p:nvSpPr>
        <p:spPr>
          <a:xfrm>
            <a:off x="6622806" y="4087945"/>
            <a:ext cx="563214" cy="369332"/>
          </a:xfrm>
          <a:prstGeom prst="rect">
            <a:avLst/>
          </a:prstGeom>
          <a:noFill/>
        </p:spPr>
        <p:txBody>
          <a:bodyPr wrap="square" rtlCol="0">
            <a:spAutoFit/>
          </a:bodyPr>
          <a:lstStyle/>
          <a:p>
            <a:r>
              <a:rPr lang="en-GB" dirty="0">
                <a:solidFill>
                  <a:srgbClr val="003341"/>
                </a:solidFill>
              </a:rPr>
              <a:t>11D</a:t>
            </a:r>
          </a:p>
        </p:txBody>
      </p:sp>
      <p:sp>
        <p:nvSpPr>
          <p:cNvPr id="3" name="Rectangle 2">
            <a:extLst>
              <a:ext uri="{FF2B5EF4-FFF2-40B4-BE49-F238E27FC236}">
                <a16:creationId xmlns:a16="http://schemas.microsoft.com/office/drawing/2014/main" id="{27798FAB-A6FC-0FF4-1209-60861988FFBF}"/>
              </a:ext>
            </a:extLst>
          </p:cNvPr>
          <p:cNvSpPr/>
          <p:nvPr/>
        </p:nvSpPr>
        <p:spPr>
          <a:xfrm>
            <a:off x="4889162" y="3021586"/>
            <a:ext cx="1684377" cy="1420451"/>
          </a:xfrm>
          <a:prstGeom prst="rect">
            <a:avLst/>
          </a:prstGeom>
          <a:noFill/>
          <a:ln w="9525">
            <a:solidFill>
              <a:srgbClr val="35A9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525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5F1A5-BF36-A7BB-4131-6727004C711F}"/>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B752E01D-3FCD-DFED-BD24-16F57670D4E1}"/>
              </a:ext>
            </a:extLst>
          </p:cNvPr>
          <p:cNvSpPr/>
          <p:nvPr/>
        </p:nvSpPr>
        <p:spPr>
          <a:xfrm>
            <a:off x="6836552" y="1314217"/>
            <a:ext cx="1740764" cy="14327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0B538FA-B52A-3072-7507-42C9B56699A8}"/>
              </a:ext>
            </a:extLst>
          </p:cNvPr>
          <p:cNvSpPr txBox="1"/>
          <p:nvPr/>
        </p:nvSpPr>
        <p:spPr>
          <a:xfrm>
            <a:off x="260725" y="561090"/>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QC Test</a:t>
            </a:r>
            <a:endParaRPr lang="en-US" sz="2400" b="1" dirty="0">
              <a:solidFill>
                <a:srgbClr val="003341"/>
              </a:solidFill>
              <a:latin typeface="Montserrat" panose="00000500000000000000" pitchFamily="2" charset="0"/>
            </a:endParaRPr>
          </a:p>
        </p:txBody>
      </p:sp>
      <p:sp>
        <p:nvSpPr>
          <p:cNvPr id="7" name="TextBox 6">
            <a:extLst>
              <a:ext uri="{FF2B5EF4-FFF2-40B4-BE49-F238E27FC236}">
                <a16:creationId xmlns:a16="http://schemas.microsoft.com/office/drawing/2014/main" id="{D07FF345-50C9-1173-7EA9-3237FA353A4D}"/>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A62E19F4-4648-47A8-9D9C-019659127748}" type="slidenum">
              <a:rPr lang="en-US" sz="700" b="1" smtClean="0">
                <a:solidFill>
                  <a:srgbClr val="475C6D"/>
                </a:solidFill>
                <a:latin typeface="Montserrat"/>
              </a:rPr>
              <a:t>35</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4988A894-A90C-8D3E-CEF6-2ECC1925A551}"/>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329C7E2-776F-F271-0E5B-D8596AA690FE}"/>
              </a:ext>
            </a:extLst>
          </p:cNvPr>
          <p:cNvSpPr txBox="1"/>
          <p:nvPr/>
        </p:nvSpPr>
        <p:spPr>
          <a:xfrm>
            <a:off x="260725" y="1195166"/>
            <a:ext cx="6802029" cy="230832"/>
          </a:xfrm>
          <a:prstGeom prst="rect">
            <a:avLst/>
          </a:prstGeom>
          <a:noFill/>
        </p:spPr>
        <p:txBody>
          <a:bodyPr wrap="square" lIns="0" tIns="0" rIns="0" bIns="0" rtlCol="0" anchor="t">
            <a:spAutoFit/>
          </a:bodyPr>
          <a:lstStyle/>
          <a:p>
            <a:pPr defTabSz="685800">
              <a:defRPr/>
            </a:pPr>
            <a:r>
              <a:rPr lang="en-US" sz="1500" dirty="0">
                <a:solidFill>
                  <a:srgbClr val="8597A3"/>
                </a:solidFill>
                <a:latin typeface="Montserrat" panose="00000500000000000000" pitchFamily="2" charset="0"/>
                <a:cs typeface="Calibri" panose="020F0502020204030204" pitchFamily="34" charset="0"/>
              </a:rPr>
              <a:t>Reconstituting the </a:t>
            </a:r>
            <a:r>
              <a:rPr lang="en-US" sz="1500" dirty="0" err="1">
                <a:solidFill>
                  <a:srgbClr val="8597A3"/>
                </a:solidFill>
                <a:latin typeface="Montserrat" panose="00000500000000000000" pitchFamily="2" charset="0"/>
                <a:cs typeface="Calibri" panose="020F0502020204030204" pitchFamily="34" charset="0"/>
              </a:rPr>
              <a:t>Lyophilised</a:t>
            </a:r>
            <a:r>
              <a:rPr lang="en-US" sz="1500" dirty="0">
                <a:solidFill>
                  <a:srgbClr val="8597A3"/>
                </a:solidFill>
                <a:latin typeface="Montserrat" panose="00000500000000000000" pitchFamily="2" charset="0"/>
                <a:cs typeface="Calibri" panose="020F0502020204030204" pitchFamily="34" charset="0"/>
              </a:rPr>
              <a:t> reagents​</a:t>
            </a:r>
          </a:p>
        </p:txBody>
      </p:sp>
      <p:sp>
        <p:nvSpPr>
          <p:cNvPr id="6" name="TextBox 5">
            <a:extLst>
              <a:ext uri="{FF2B5EF4-FFF2-40B4-BE49-F238E27FC236}">
                <a16:creationId xmlns:a16="http://schemas.microsoft.com/office/drawing/2014/main" id="{2D5175A7-5F5B-F829-601B-F5611EBCB79F}"/>
              </a:ext>
            </a:extLst>
          </p:cNvPr>
          <p:cNvSpPr txBox="1"/>
          <p:nvPr/>
        </p:nvSpPr>
        <p:spPr>
          <a:xfrm>
            <a:off x="259853" y="1749315"/>
            <a:ext cx="4533789" cy="2277547"/>
          </a:xfrm>
          <a:prstGeom prst="rect">
            <a:avLst/>
          </a:prstGeom>
          <a:noFill/>
        </p:spPr>
        <p:txBody>
          <a:bodyPr wrap="square">
            <a:spAutoFit/>
          </a:bodyPr>
          <a:lstStyle/>
          <a:p>
            <a:pPr defTabSz="633062">
              <a:defRPr/>
            </a:pPr>
            <a:r>
              <a:rPr lang="en-US" sz="1600" b="1" dirty="0">
                <a:solidFill>
                  <a:srgbClr val="009BA4"/>
                </a:solidFill>
                <a:latin typeface="Metropolis Light"/>
              </a:rPr>
              <a:t>Step 12</a:t>
            </a:r>
            <a:endParaRPr lang="en-US" sz="1600" b="1" dirty="0">
              <a:solidFill>
                <a:srgbClr val="003341"/>
              </a:solidFill>
              <a:latin typeface="Metropolis Light"/>
            </a:endParaRPr>
          </a:p>
          <a:p>
            <a:pPr defTabSz="633062">
              <a:defRPr/>
            </a:pPr>
            <a:endParaRPr lang="en-US" sz="1400" dirty="0">
              <a:solidFill>
                <a:srgbClr val="003341"/>
              </a:solidFill>
              <a:latin typeface="Metropolis Light"/>
              <a:cs typeface="Arial"/>
            </a:endParaRPr>
          </a:p>
          <a:p>
            <a:pPr defTabSz="633062">
              <a:defRPr/>
            </a:pPr>
            <a:r>
              <a:rPr lang="en-US" sz="1400" dirty="0">
                <a:solidFill>
                  <a:srgbClr val="003341"/>
                </a:solidFill>
                <a:latin typeface="Metropolis Light"/>
                <a:cs typeface="Arial"/>
              </a:rPr>
              <a:t>Invert the cartridge lid on a flat surface for at least </a:t>
            </a:r>
            <a:r>
              <a:rPr lang="en-US" sz="1400" b="1" dirty="0">
                <a:solidFill>
                  <a:srgbClr val="003341"/>
                </a:solidFill>
                <a:latin typeface="Metropolis Light"/>
                <a:cs typeface="Arial"/>
              </a:rPr>
              <a:t>60 seconds.</a:t>
            </a:r>
            <a:endParaRPr lang="en-GB" sz="1400" b="1" dirty="0">
              <a:solidFill>
                <a:srgbClr val="003341"/>
              </a:solidFill>
              <a:latin typeface="Metropolis Light"/>
              <a:cs typeface="Arial"/>
            </a:endParaRPr>
          </a:p>
          <a:p>
            <a:pPr defTabSz="633062">
              <a:defRPr/>
            </a:pPr>
            <a:endParaRPr lang="en-GB" sz="1400" spc="-4" dirty="0">
              <a:solidFill>
                <a:srgbClr val="003341"/>
              </a:solidFill>
              <a:latin typeface="Metropolis Light"/>
              <a:cs typeface="Arial"/>
            </a:endParaRPr>
          </a:p>
          <a:p>
            <a:pPr defTabSz="633062">
              <a:defRPr/>
            </a:pPr>
            <a:r>
              <a:rPr lang="en-US" sz="1400" b="1" spc="-4" dirty="0">
                <a:solidFill>
                  <a:srgbClr val="003341"/>
                </a:solidFill>
                <a:latin typeface="Metropolis Light"/>
                <a:cs typeface="Arial"/>
              </a:rPr>
              <a:t>Sharply flick </a:t>
            </a:r>
            <a:r>
              <a:rPr lang="en-US" sz="1400" spc="-4" dirty="0">
                <a:solidFill>
                  <a:srgbClr val="003341"/>
                </a:solidFill>
                <a:latin typeface="Metropolis Light"/>
                <a:cs typeface="Arial"/>
              </a:rPr>
              <a:t>the cartridge downwards again, forcing the liquid to the bottom of the middle channel (11B and 11C).</a:t>
            </a:r>
          </a:p>
          <a:p>
            <a:pPr defTabSz="633062">
              <a:defRPr/>
            </a:pPr>
            <a:endParaRPr lang="en-US" sz="1400" spc="-4" dirty="0">
              <a:solidFill>
                <a:srgbClr val="003341"/>
              </a:solidFill>
              <a:latin typeface="Metropolis Light"/>
              <a:cs typeface="Arial"/>
            </a:endParaRPr>
          </a:p>
          <a:p>
            <a:pPr defTabSz="633062">
              <a:defRPr/>
            </a:pPr>
            <a:r>
              <a:rPr lang="en-US" sz="1400" spc="-4" dirty="0">
                <a:solidFill>
                  <a:srgbClr val="003341"/>
                </a:solidFill>
                <a:latin typeface="Metropolis Light"/>
                <a:cs typeface="Arial"/>
              </a:rPr>
              <a:t>Tap the middle channel with a finger to dislodge any bubbles present (11D).</a:t>
            </a:r>
            <a:endParaRPr lang="en-GB" sz="1400" spc="-4" dirty="0">
              <a:solidFill>
                <a:srgbClr val="003341"/>
              </a:solidFill>
              <a:latin typeface="Metropolis Light"/>
              <a:cs typeface="Arial"/>
            </a:endParaRPr>
          </a:p>
        </p:txBody>
      </p:sp>
      <p:pic>
        <p:nvPicPr>
          <p:cNvPr id="5124" name="Picture 4" descr="A computer screen shot of a device&#10;&#10;Description automatically generated">
            <a:extLst>
              <a:ext uri="{FF2B5EF4-FFF2-40B4-BE49-F238E27FC236}">
                <a16:creationId xmlns:a16="http://schemas.microsoft.com/office/drawing/2014/main" id="{B129A3B6-5049-21DA-9B8E-4DC0C1B00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814" y="1308335"/>
            <a:ext cx="1740768" cy="1450640"/>
          </a:xfrm>
          <a:prstGeom prst="rect">
            <a:avLst/>
          </a:prstGeom>
          <a:solidFill>
            <a:schemeClr val="bg1"/>
          </a:solidFill>
        </p:spPr>
      </p:pic>
      <p:sp>
        <p:nvSpPr>
          <p:cNvPr id="23" name="TextBox 22">
            <a:extLst>
              <a:ext uri="{FF2B5EF4-FFF2-40B4-BE49-F238E27FC236}">
                <a16:creationId xmlns:a16="http://schemas.microsoft.com/office/drawing/2014/main" id="{3B4A53FB-1088-649A-2B7F-D03D4DF4AEA4}"/>
              </a:ext>
            </a:extLst>
          </p:cNvPr>
          <p:cNvSpPr txBox="1"/>
          <p:nvPr/>
        </p:nvSpPr>
        <p:spPr>
          <a:xfrm>
            <a:off x="5072786" y="1312737"/>
            <a:ext cx="540300" cy="300082"/>
          </a:xfrm>
          <a:prstGeom prst="rect">
            <a:avLst/>
          </a:prstGeom>
          <a:noFill/>
        </p:spPr>
        <p:txBody>
          <a:bodyPr wrap="square" rtlCol="0">
            <a:spAutoFit/>
          </a:bodyPr>
          <a:lstStyle/>
          <a:p>
            <a:pPr defTabSz="685800"/>
            <a:r>
              <a:rPr lang="en-GB" sz="1350" dirty="0">
                <a:solidFill>
                  <a:srgbClr val="475C6D"/>
                </a:solidFill>
                <a:latin typeface="Calibri"/>
              </a:rPr>
              <a:t>11A</a:t>
            </a:r>
          </a:p>
        </p:txBody>
      </p:sp>
      <p:pic>
        <p:nvPicPr>
          <p:cNvPr id="5126" name="Picture 6" descr="A hand holding a device&#10;&#10;Description automatically generated">
            <a:extLst>
              <a:ext uri="{FF2B5EF4-FFF2-40B4-BE49-F238E27FC236}">
                <a16:creationId xmlns:a16="http://schemas.microsoft.com/office/drawing/2014/main" id="{CF52D655-ABE8-8BB3-1662-F390162D12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498" y="1308338"/>
            <a:ext cx="1740764" cy="145063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 finger pointing at a device&#10;&#10;Description automatically generated">
            <a:extLst>
              <a:ext uri="{FF2B5EF4-FFF2-40B4-BE49-F238E27FC236}">
                <a16:creationId xmlns:a16="http://schemas.microsoft.com/office/drawing/2014/main" id="{BCBF00B2-E756-B7D8-5676-5E0D852D07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498" y="3038056"/>
            <a:ext cx="1740765" cy="1450637"/>
          </a:xfrm>
          <a:prstGeom prst="rect">
            <a:avLst/>
          </a:prstGeom>
          <a:solidFill>
            <a:schemeClr val="bg1"/>
          </a:solidFill>
        </p:spPr>
      </p:pic>
      <p:sp>
        <p:nvSpPr>
          <p:cNvPr id="25" name="TextBox 24">
            <a:extLst>
              <a:ext uri="{FF2B5EF4-FFF2-40B4-BE49-F238E27FC236}">
                <a16:creationId xmlns:a16="http://schemas.microsoft.com/office/drawing/2014/main" id="{344F8B61-0669-75EA-B08D-7C0D791EB75F}"/>
              </a:ext>
            </a:extLst>
          </p:cNvPr>
          <p:cNvSpPr txBox="1"/>
          <p:nvPr/>
        </p:nvSpPr>
        <p:spPr>
          <a:xfrm>
            <a:off x="6826287" y="4188611"/>
            <a:ext cx="540300" cy="300082"/>
          </a:xfrm>
          <a:prstGeom prst="rect">
            <a:avLst/>
          </a:prstGeom>
          <a:noFill/>
        </p:spPr>
        <p:txBody>
          <a:bodyPr wrap="square" rtlCol="0">
            <a:spAutoFit/>
          </a:bodyPr>
          <a:lstStyle/>
          <a:p>
            <a:pPr defTabSz="685800"/>
            <a:r>
              <a:rPr lang="en-GB" sz="1350" dirty="0">
                <a:solidFill>
                  <a:srgbClr val="475C6D"/>
                </a:solidFill>
                <a:latin typeface="Calibri"/>
              </a:rPr>
              <a:t>11D</a:t>
            </a:r>
          </a:p>
        </p:txBody>
      </p:sp>
      <p:pic>
        <p:nvPicPr>
          <p:cNvPr id="11" name="Picture 4" descr="A hand holding several small objects&#10;&#10;Description automatically generated with medium confidence">
            <a:extLst>
              <a:ext uri="{FF2B5EF4-FFF2-40B4-BE49-F238E27FC236}">
                <a16:creationId xmlns:a16="http://schemas.microsoft.com/office/drawing/2014/main" id="{CEDC99D7-8731-F823-9948-1358FDCFF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9701" y="3042106"/>
            <a:ext cx="1740767" cy="1450639"/>
          </a:xfrm>
          <a:prstGeom prst="rect">
            <a:avLst/>
          </a:prstGeom>
          <a:solidFill>
            <a:schemeClr val="bg1"/>
          </a:solidFill>
        </p:spPr>
      </p:pic>
      <p:sp>
        <p:nvSpPr>
          <p:cNvPr id="13" name="TextBox 12">
            <a:extLst>
              <a:ext uri="{FF2B5EF4-FFF2-40B4-BE49-F238E27FC236}">
                <a16:creationId xmlns:a16="http://schemas.microsoft.com/office/drawing/2014/main" id="{D23907F2-54E6-CCC9-5B08-C25B115380B7}"/>
              </a:ext>
            </a:extLst>
          </p:cNvPr>
          <p:cNvSpPr txBox="1"/>
          <p:nvPr/>
        </p:nvSpPr>
        <p:spPr>
          <a:xfrm>
            <a:off x="5044925" y="3088143"/>
            <a:ext cx="563214" cy="300082"/>
          </a:xfrm>
          <a:prstGeom prst="rect">
            <a:avLst/>
          </a:prstGeom>
          <a:noFill/>
        </p:spPr>
        <p:txBody>
          <a:bodyPr wrap="square" rtlCol="0">
            <a:spAutoFit/>
          </a:bodyPr>
          <a:lstStyle/>
          <a:p>
            <a:r>
              <a:rPr lang="en-GB" sz="1350" dirty="0">
                <a:solidFill>
                  <a:srgbClr val="003341"/>
                </a:solidFill>
              </a:rPr>
              <a:t>11C</a:t>
            </a:r>
          </a:p>
        </p:txBody>
      </p:sp>
      <p:sp>
        <p:nvSpPr>
          <p:cNvPr id="24" name="TextBox 23">
            <a:extLst>
              <a:ext uri="{FF2B5EF4-FFF2-40B4-BE49-F238E27FC236}">
                <a16:creationId xmlns:a16="http://schemas.microsoft.com/office/drawing/2014/main" id="{80530BD6-A452-F1A8-7AE6-C3AA347FA122}"/>
              </a:ext>
            </a:extLst>
          </p:cNvPr>
          <p:cNvSpPr txBox="1"/>
          <p:nvPr/>
        </p:nvSpPr>
        <p:spPr>
          <a:xfrm>
            <a:off x="6830574" y="1343708"/>
            <a:ext cx="540300" cy="300082"/>
          </a:xfrm>
          <a:prstGeom prst="rect">
            <a:avLst/>
          </a:prstGeom>
          <a:noFill/>
        </p:spPr>
        <p:txBody>
          <a:bodyPr wrap="square" rtlCol="0">
            <a:spAutoFit/>
          </a:bodyPr>
          <a:lstStyle/>
          <a:p>
            <a:pPr defTabSz="685800"/>
            <a:r>
              <a:rPr lang="en-GB" sz="1350" dirty="0">
                <a:solidFill>
                  <a:srgbClr val="475C6D"/>
                </a:solidFill>
                <a:latin typeface="Calibri"/>
              </a:rPr>
              <a:t>11B</a:t>
            </a:r>
          </a:p>
        </p:txBody>
      </p:sp>
      <p:pic>
        <p:nvPicPr>
          <p:cNvPr id="2" name="Picture 1">
            <a:extLst>
              <a:ext uri="{FF2B5EF4-FFF2-40B4-BE49-F238E27FC236}">
                <a16:creationId xmlns:a16="http://schemas.microsoft.com/office/drawing/2014/main" id="{53574D51-F39E-D718-3DDC-0F8117F43CC6}"/>
              </a:ext>
            </a:extLst>
          </p:cNvPr>
          <p:cNvPicPr>
            <a:picLocks noChangeAspect="1"/>
          </p:cNvPicPr>
          <p:nvPr/>
        </p:nvPicPr>
        <p:blipFill>
          <a:blip r:embed="rId7"/>
          <a:stretch>
            <a:fillRect/>
          </a:stretch>
        </p:blipFill>
        <p:spPr>
          <a:xfrm>
            <a:off x="6206523" y="1350780"/>
            <a:ext cx="579170" cy="573074"/>
          </a:xfrm>
          <a:prstGeom prst="rect">
            <a:avLst/>
          </a:prstGeom>
        </p:spPr>
      </p:pic>
    </p:spTree>
    <p:extLst>
      <p:ext uri="{BB962C8B-B14F-4D97-AF65-F5344CB8AC3E}">
        <p14:creationId xmlns:p14="http://schemas.microsoft.com/office/powerpoint/2010/main" val="2007964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708E4-C422-369F-9866-8E4AA14A5EA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58E0AD3-9ABA-5731-0BCA-A5C116494125}"/>
              </a:ext>
            </a:extLst>
          </p:cNvPr>
          <p:cNvSpPr txBox="1"/>
          <p:nvPr/>
        </p:nvSpPr>
        <p:spPr>
          <a:xfrm>
            <a:off x="276934" y="1196987"/>
            <a:ext cx="8649709" cy="1523494"/>
          </a:xfrm>
          <a:prstGeom prst="rect">
            <a:avLst/>
          </a:prstGeom>
          <a:noFill/>
        </p:spPr>
        <p:txBody>
          <a:bodyPr wrap="square">
            <a:spAutoFit/>
          </a:bodyPr>
          <a:lstStyle/>
          <a:p>
            <a:pPr defTabSz="685800"/>
            <a:r>
              <a:rPr lang="en-US" sz="1600" b="1" dirty="0">
                <a:solidFill>
                  <a:srgbClr val="009BA4"/>
                </a:solidFill>
                <a:latin typeface="Montserrt"/>
              </a:rPr>
              <a:t>Step 13 – Check fill levels</a:t>
            </a:r>
          </a:p>
          <a:p>
            <a:pPr defTabSz="685800"/>
            <a:endParaRPr lang="en-US" sz="1200" dirty="0">
              <a:solidFill>
                <a:srgbClr val="003341"/>
              </a:solidFill>
              <a:latin typeface="Montserrt"/>
            </a:endParaRPr>
          </a:p>
          <a:p>
            <a:pPr defTabSz="685800"/>
            <a:r>
              <a:rPr lang="en-US" sz="1300" dirty="0">
                <a:solidFill>
                  <a:srgbClr val="003341"/>
                </a:solidFill>
                <a:latin typeface="Montserrt"/>
              </a:rPr>
              <a:t>​Visually check the assay cartridge to confirm all reagents are </a:t>
            </a:r>
            <a:r>
              <a:rPr lang="en-US" sz="1300" b="1" dirty="0">
                <a:solidFill>
                  <a:srgbClr val="003341"/>
                </a:solidFill>
                <a:latin typeface="Montserrt"/>
              </a:rPr>
              <a:t>fully dissolved </a:t>
            </a:r>
            <a:r>
              <a:rPr lang="en-US" sz="1300" dirty="0">
                <a:solidFill>
                  <a:srgbClr val="003341"/>
                </a:solidFill>
                <a:latin typeface="Montserrt"/>
              </a:rPr>
              <a:t>and that any bubbles move toward the top of the channel. If not, return to step 11. </a:t>
            </a:r>
          </a:p>
          <a:p>
            <a:pPr defTabSz="685800"/>
            <a:r>
              <a:rPr lang="en-US" sz="1300" dirty="0">
                <a:solidFill>
                  <a:srgbClr val="003341"/>
                </a:solidFill>
                <a:latin typeface="Montserrt"/>
              </a:rPr>
              <a:t>Ensure the level of liquid is correct comparing it to the example image.</a:t>
            </a:r>
          </a:p>
          <a:p>
            <a:pPr defTabSz="685800"/>
            <a:r>
              <a:rPr lang="en-US" sz="1300" dirty="0">
                <a:solidFill>
                  <a:srgbClr val="003341"/>
                </a:solidFill>
                <a:latin typeface="Montserrt"/>
              </a:rPr>
              <a:t>If the fill levels are too high or too low, then discard the assay cartridge and return to step 3. </a:t>
            </a:r>
          </a:p>
          <a:p>
            <a:pPr defTabSz="685800"/>
            <a:r>
              <a:rPr lang="en-US" sz="1300" dirty="0">
                <a:solidFill>
                  <a:srgbClr val="003341"/>
                </a:solidFill>
                <a:latin typeface="Montserrt"/>
              </a:rPr>
              <a:t>Following successful inspection, proceed with the test immediately.</a:t>
            </a:r>
            <a:endParaRPr lang="en-GB" sz="1300" dirty="0">
              <a:solidFill>
                <a:srgbClr val="003341"/>
              </a:solidFill>
              <a:latin typeface="Montserrt"/>
            </a:endParaRPr>
          </a:p>
        </p:txBody>
      </p:sp>
      <p:sp>
        <p:nvSpPr>
          <p:cNvPr id="9" name="TextBox 8">
            <a:extLst>
              <a:ext uri="{FF2B5EF4-FFF2-40B4-BE49-F238E27FC236}">
                <a16:creationId xmlns:a16="http://schemas.microsoft.com/office/drawing/2014/main" id="{D502532B-19A1-298A-535E-2791855911C2}"/>
              </a:ext>
            </a:extLst>
          </p:cNvPr>
          <p:cNvSpPr txBox="1"/>
          <p:nvPr/>
        </p:nvSpPr>
        <p:spPr>
          <a:xfrm>
            <a:off x="240318" y="588564"/>
            <a:ext cx="6780823"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cxnSp>
        <p:nvCxnSpPr>
          <p:cNvPr id="3" name="Straight Connector 2">
            <a:extLst>
              <a:ext uri="{FF2B5EF4-FFF2-40B4-BE49-F238E27FC236}">
                <a16:creationId xmlns:a16="http://schemas.microsoft.com/office/drawing/2014/main" id="{01671552-9D60-7C4F-A99A-1AD9A3F1F98B}"/>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4E3A9C5-33CD-B42F-DA59-0749B8062DA1}"/>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D619B82A-95C8-4F8F-B669-0F73B6813F14}" type="slidenum">
              <a:rPr lang="en-US" sz="700" b="1" smtClean="0">
                <a:solidFill>
                  <a:srgbClr val="475C6D"/>
                </a:solidFill>
                <a:latin typeface="Montserrat"/>
              </a:rPr>
              <a:t>36</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grpSp>
        <p:nvGrpSpPr>
          <p:cNvPr id="27" name="Group 26">
            <a:extLst>
              <a:ext uri="{FF2B5EF4-FFF2-40B4-BE49-F238E27FC236}">
                <a16:creationId xmlns:a16="http://schemas.microsoft.com/office/drawing/2014/main" id="{609005BD-45EC-E564-092C-61D65530F47C}"/>
              </a:ext>
            </a:extLst>
          </p:cNvPr>
          <p:cNvGrpSpPr/>
          <p:nvPr/>
        </p:nvGrpSpPr>
        <p:grpSpPr>
          <a:xfrm>
            <a:off x="217761" y="2808518"/>
            <a:ext cx="7158133" cy="2006382"/>
            <a:chOff x="95732" y="2571749"/>
            <a:chExt cx="7158133" cy="2006382"/>
          </a:xfrm>
        </p:grpSpPr>
        <p:pic>
          <p:nvPicPr>
            <p:cNvPr id="1026" name="Picture 2">
              <a:extLst>
                <a:ext uri="{FF2B5EF4-FFF2-40B4-BE49-F238E27FC236}">
                  <a16:creationId xmlns:a16="http://schemas.microsoft.com/office/drawing/2014/main" id="{531B619E-E376-56A9-AB7A-97ABFFB094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03"/>
            <a:stretch>
              <a:fillRect/>
            </a:stretch>
          </p:blipFill>
          <p:spPr bwMode="auto">
            <a:xfrm>
              <a:off x="203410" y="2571749"/>
              <a:ext cx="6916657" cy="12585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35DDCB4-F3D5-796D-9B27-C53174E5A530}"/>
                </a:ext>
              </a:extLst>
            </p:cNvPr>
            <p:cNvSpPr/>
            <p:nvPr/>
          </p:nvSpPr>
          <p:spPr>
            <a:xfrm>
              <a:off x="95732" y="4224822"/>
              <a:ext cx="958184" cy="353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r>
                <a:rPr lang="en-GB" sz="900" b="1" dirty="0">
                  <a:solidFill>
                    <a:srgbClr val="FF0000"/>
                  </a:solidFill>
                  <a:latin typeface="Calibri"/>
                </a:rPr>
                <a:t>Likely to cause false results</a:t>
              </a:r>
            </a:p>
          </p:txBody>
        </p:sp>
        <p:sp>
          <p:nvSpPr>
            <p:cNvPr id="14" name="Rectangle 13">
              <a:extLst>
                <a:ext uri="{FF2B5EF4-FFF2-40B4-BE49-F238E27FC236}">
                  <a16:creationId xmlns:a16="http://schemas.microsoft.com/office/drawing/2014/main" id="{ED846229-248E-A89F-211E-144254C67C6D}"/>
                </a:ext>
              </a:extLst>
            </p:cNvPr>
            <p:cNvSpPr/>
            <p:nvPr/>
          </p:nvSpPr>
          <p:spPr>
            <a:xfrm>
              <a:off x="2518284" y="4184244"/>
              <a:ext cx="958184" cy="353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r>
                <a:rPr lang="en-GB" sz="900" b="1" dirty="0">
                  <a:solidFill>
                    <a:srgbClr val="00B050"/>
                  </a:solidFill>
                  <a:latin typeface="Calibri"/>
                </a:rPr>
                <a:t>Correct volume</a:t>
              </a:r>
            </a:p>
          </p:txBody>
        </p:sp>
        <p:sp>
          <p:nvSpPr>
            <p:cNvPr id="15" name="Arrow: Up 14">
              <a:extLst>
                <a:ext uri="{FF2B5EF4-FFF2-40B4-BE49-F238E27FC236}">
                  <a16:creationId xmlns:a16="http://schemas.microsoft.com/office/drawing/2014/main" id="{C1D9DF92-E802-4358-A1FC-7B08A5AA6785}"/>
                </a:ext>
              </a:extLst>
            </p:cNvPr>
            <p:cNvSpPr/>
            <p:nvPr/>
          </p:nvSpPr>
          <p:spPr>
            <a:xfrm>
              <a:off x="2850497" y="3908405"/>
              <a:ext cx="237477" cy="348033"/>
            </a:xfrm>
            <a:prstGeom prst="upArrow">
              <a:avLst/>
            </a:prstGeom>
            <a:solidFill>
              <a:srgbClr val="00B050"/>
            </a:solidFill>
            <a:ln>
              <a:solidFill>
                <a:srgbClr val="00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GB" sz="1097">
                <a:solidFill>
                  <a:srgbClr val="FFFFFF"/>
                </a:solidFill>
                <a:latin typeface="Calibri"/>
              </a:endParaRPr>
            </a:p>
          </p:txBody>
        </p:sp>
        <p:sp>
          <p:nvSpPr>
            <p:cNvPr id="16" name="Arrow: Up 15">
              <a:extLst>
                <a:ext uri="{FF2B5EF4-FFF2-40B4-BE49-F238E27FC236}">
                  <a16:creationId xmlns:a16="http://schemas.microsoft.com/office/drawing/2014/main" id="{D1C43CF8-373B-6A90-80B4-29AABD1A648C}"/>
                </a:ext>
              </a:extLst>
            </p:cNvPr>
            <p:cNvSpPr/>
            <p:nvPr/>
          </p:nvSpPr>
          <p:spPr>
            <a:xfrm rot="5400000">
              <a:off x="6681560" y="3880195"/>
              <a:ext cx="306322" cy="372839"/>
            </a:xfrm>
            <a:prstGeom prst="upArrow">
              <a:avLst/>
            </a:prstGeom>
            <a:solidFill>
              <a:srgbClr val="FF0000"/>
            </a:solidFill>
            <a:ln>
              <a:solidFill>
                <a:srgbClr val="DF41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GB" sz="1097">
                <a:solidFill>
                  <a:srgbClr val="FFFFFF"/>
                </a:solidFill>
                <a:latin typeface="Calibri"/>
              </a:endParaRPr>
            </a:p>
          </p:txBody>
        </p:sp>
        <p:sp>
          <p:nvSpPr>
            <p:cNvPr id="17" name="Rectangle 16">
              <a:extLst>
                <a:ext uri="{FF2B5EF4-FFF2-40B4-BE49-F238E27FC236}">
                  <a16:creationId xmlns:a16="http://schemas.microsoft.com/office/drawing/2014/main" id="{24A82ADE-CAA1-3DC0-04C5-BAF0F3DE7B77}"/>
                </a:ext>
              </a:extLst>
            </p:cNvPr>
            <p:cNvSpPr/>
            <p:nvPr/>
          </p:nvSpPr>
          <p:spPr>
            <a:xfrm>
              <a:off x="6302426" y="4209331"/>
              <a:ext cx="951439" cy="353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defTabSz="685800"/>
              <a:r>
                <a:rPr lang="en-GB" sz="900" b="1" dirty="0">
                  <a:solidFill>
                    <a:srgbClr val="FF0000"/>
                  </a:solidFill>
                  <a:latin typeface="Calibri"/>
                </a:rPr>
                <a:t>Likely to cause false results</a:t>
              </a:r>
            </a:p>
          </p:txBody>
        </p:sp>
        <p:sp>
          <p:nvSpPr>
            <p:cNvPr id="5" name="Rectangle 4">
              <a:extLst>
                <a:ext uri="{FF2B5EF4-FFF2-40B4-BE49-F238E27FC236}">
                  <a16:creationId xmlns:a16="http://schemas.microsoft.com/office/drawing/2014/main" id="{B37C85DB-0342-4C3A-59FC-188DBC14A846}"/>
                </a:ext>
              </a:extLst>
            </p:cNvPr>
            <p:cNvSpPr/>
            <p:nvPr/>
          </p:nvSpPr>
          <p:spPr>
            <a:xfrm>
              <a:off x="3595198" y="4126306"/>
              <a:ext cx="2323304" cy="353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r>
                <a:rPr lang="en-GB" sz="900" b="1" dirty="0">
                  <a:solidFill>
                    <a:srgbClr val="F1B100"/>
                  </a:solidFill>
                  <a:latin typeface="Calibri"/>
                </a:rPr>
                <a:t> May cause false results</a:t>
              </a:r>
            </a:p>
          </p:txBody>
        </p:sp>
        <p:sp>
          <p:nvSpPr>
            <p:cNvPr id="19" name="Arrow: Up 18">
              <a:extLst>
                <a:ext uri="{FF2B5EF4-FFF2-40B4-BE49-F238E27FC236}">
                  <a16:creationId xmlns:a16="http://schemas.microsoft.com/office/drawing/2014/main" id="{BCC0FBFE-6E4E-2365-9904-661BC2BAA8CC}"/>
                </a:ext>
              </a:extLst>
            </p:cNvPr>
            <p:cNvSpPr/>
            <p:nvPr/>
          </p:nvSpPr>
          <p:spPr>
            <a:xfrm rot="16200000">
              <a:off x="271410" y="3888298"/>
              <a:ext cx="289770" cy="369604"/>
            </a:xfrm>
            <a:prstGeom prst="upArrow">
              <a:avLst/>
            </a:prstGeom>
            <a:solidFill>
              <a:srgbClr val="FF0000"/>
            </a:solidFill>
            <a:ln>
              <a:solidFill>
                <a:srgbClr val="DF41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GB" sz="1097">
                <a:solidFill>
                  <a:srgbClr val="FFFFFF"/>
                </a:solidFill>
                <a:latin typeface="Calibri"/>
              </a:endParaRPr>
            </a:p>
          </p:txBody>
        </p:sp>
        <p:sp>
          <p:nvSpPr>
            <p:cNvPr id="20" name="Arrow: Up 19">
              <a:extLst>
                <a:ext uri="{FF2B5EF4-FFF2-40B4-BE49-F238E27FC236}">
                  <a16:creationId xmlns:a16="http://schemas.microsoft.com/office/drawing/2014/main" id="{858C3958-87EA-476A-B2EC-4564B0F05C96}"/>
                </a:ext>
              </a:extLst>
            </p:cNvPr>
            <p:cNvSpPr/>
            <p:nvPr/>
          </p:nvSpPr>
          <p:spPr>
            <a:xfrm rot="5400000">
              <a:off x="1594109" y="3108378"/>
              <a:ext cx="328223" cy="1967897"/>
            </a:xfrm>
            <a:prstGeom prst="upArrow">
              <a:avLst/>
            </a:prstGeom>
            <a:solidFill>
              <a:srgbClr val="F1B100"/>
            </a:solidFill>
            <a:ln>
              <a:solidFill>
                <a:srgbClr val="F1B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GB" sz="1097">
                <a:solidFill>
                  <a:srgbClr val="FFFFFF"/>
                </a:solidFill>
                <a:latin typeface="Calibri"/>
              </a:endParaRPr>
            </a:p>
          </p:txBody>
        </p:sp>
        <p:sp>
          <p:nvSpPr>
            <p:cNvPr id="21" name="Rectangle 20">
              <a:extLst>
                <a:ext uri="{FF2B5EF4-FFF2-40B4-BE49-F238E27FC236}">
                  <a16:creationId xmlns:a16="http://schemas.microsoft.com/office/drawing/2014/main" id="{A2449042-3126-BAB3-5625-0EE243FDD4A8}"/>
                </a:ext>
              </a:extLst>
            </p:cNvPr>
            <p:cNvSpPr/>
            <p:nvPr/>
          </p:nvSpPr>
          <p:spPr>
            <a:xfrm>
              <a:off x="774272" y="4209331"/>
              <a:ext cx="1967897" cy="3282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r>
                <a:rPr lang="en-GB" sz="900" b="1" dirty="0">
                  <a:solidFill>
                    <a:srgbClr val="F1B100"/>
                  </a:solidFill>
                  <a:latin typeface="Calibri"/>
                </a:rPr>
                <a:t> May cause false results</a:t>
              </a:r>
            </a:p>
          </p:txBody>
        </p:sp>
        <p:sp>
          <p:nvSpPr>
            <p:cNvPr id="22" name="Arrow: Up 21">
              <a:extLst>
                <a:ext uri="{FF2B5EF4-FFF2-40B4-BE49-F238E27FC236}">
                  <a16:creationId xmlns:a16="http://schemas.microsoft.com/office/drawing/2014/main" id="{1507CE08-823E-9E3A-04DA-CCC396EFAE94}"/>
                </a:ext>
              </a:extLst>
            </p:cNvPr>
            <p:cNvSpPr/>
            <p:nvPr/>
          </p:nvSpPr>
          <p:spPr>
            <a:xfrm rot="5400000">
              <a:off x="5179165" y="2874417"/>
              <a:ext cx="316418" cy="2384394"/>
            </a:xfrm>
            <a:prstGeom prst="upArrow">
              <a:avLst/>
            </a:prstGeom>
            <a:solidFill>
              <a:srgbClr val="F1B100"/>
            </a:solidFill>
            <a:ln>
              <a:solidFill>
                <a:srgbClr val="F1B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GB" sz="1097">
                <a:solidFill>
                  <a:srgbClr val="FFFFFF"/>
                </a:solidFill>
                <a:latin typeface="Calibri"/>
              </a:endParaRPr>
            </a:p>
          </p:txBody>
        </p:sp>
      </p:grpSp>
      <p:pic>
        <p:nvPicPr>
          <p:cNvPr id="2" name="Picture 1" descr="A computer screen shot of a video game&#10;&#10;Description automatically generated">
            <a:extLst>
              <a:ext uri="{FF2B5EF4-FFF2-40B4-BE49-F238E27FC236}">
                <a16:creationId xmlns:a16="http://schemas.microsoft.com/office/drawing/2014/main" id="{380A5B89-CC80-3DA2-B0D6-F3AC16B637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0298" y="2961129"/>
            <a:ext cx="1135319" cy="1587175"/>
          </a:xfrm>
          <a:prstGeom prst="rect">
            <a:avLst/>
          </a:prstGeom>
        </p:spPr>
      </p:pic>
    </p:spTree>
    <p:extLst>
      <p:ext uri="{BB962C8B-B14F-4D97-AF65-F5344CB8AC3E}">
        <p14:creationId xmlns:p14="http://schemas.microsoft.com/office/powerpoint/2010/main" val="1183941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AD64DE73-77F3-4CCA-89B0-53F830827014}" type="slidenum">
              <a:rPr lang="en-US" sz="700" b="1" smtClean="0">
                <a:solidFill>
                  <a:srgbClr val="475C6D"/>
                </a:solidFill>
                <a:latin typeface="Montserrat"/>
              </a:rPr>
              <a:t>37</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C8E280-8455-6A48-59E2-2886FB6FA436}"/>
              </a:ext>
            </a:extLst>
          </p:cNvPr>
          <p:cNvSpPr txBox="1"/>
          <p:nvPr/>
        </p:nvSpPr>
        <p:spPr>
          <a:xfrm>
            <a:off x="241739" y="1207684"/>
            <a:ext cx="6802029" cy="230832"/>
          </a:xfrm>
          <a:prstGeom prst="rect">
            <a:avLst/>
          </a:prstGeom>
          <a:noFill/>
        </p:spPr>
        <p:txBody>
          <a:bodyPr wrap="square" lIns="0" tIns="0" rIns="0" bIns="0" rtlCol="0" anchor="t">
            <a:spAutoFit/>
          </a:bodyPr>
          <a:lstStyle/>
          <a:p>
            <a:pPr defTabSz="685800">
              <a:defRPr/>
            </a:pPr>
            <a:r>
              <a:rPr lang="en-US" sz="1500" dirty="0">
                <a:solidFill>
                  <a:srgbClr val="8597A3"/>
                </a:solidFill>
                <a:latin typeface="Montserrat" panose="00000500000000000000" pitchFamily="2" charset="0"/>
                <a:cs typeface="Calibri" panose="020F0502020204030204" pitchFamily="34" charset="0"/>
              </a:rPr>
              <a:t>Data entry​</a:t>
            </a:r>
          </a:p>
        </p:txBody>
      </p:sp>
      <p:sp>
        <p:nvSpPr>
          <p:cNvPr id="6" name="TextBox 5">
            <a:extLst>
              <a:ext uri="{FF2B5EF4-FFF2-40B4-BE49-F238E27FC236}">
                <a16:creationId xmlns:a16="http://schemas.microsoft.com/office/drawing/2014/main" id="{F057A2ED-4D04-9BD5-63A7-192824F9F5AA}"/>
              </a:ext>
            </a:extLst>
          </p:cNvPr>
          <p:cNvSpPr txBox="1"/>
          <p:nvPr/>
        </p:nvSpPr>
        <p:spPr>
          <a:xfrm>
            <a:off x="241739" y="1617085"/>
            <a:ext cx="4423026" cy="2954655"/>
          </a:xfrm>
          <a:prstGeom prst="rect">
            <a:avLst/>
          </a:prstGeom>
          <a:noFill/>
        </p:spPr>
        <p:txBody>
          <a:bodyPr wrap="square" lIns="91440" tIns="45720" rIns="91440" bIns="45720" anchor="t">
            <a:spAutoFit/>
          </a:bodyPr>
          <a:lstStyle/>
          <a:p>
            <a:pPr defTabSz="685800"/>
            <a:r>
              <a:rPr lang="en-US" sz="1600" b="1" dirty="0">
                <a:solidFill>
                  <a:srgbClr val="009BA4"/>
                </a:solidFill>
                <a:latin typeface="Metropolis Light"/>
                <a:cs typeface="Calibri"/>
              </a:rPr>
              <a:t>Step 14</a:t>
            </a:r>
          </a:p>
          <a:p>
            <a:pPr defTabSz="685800"/>
            <a:endParaRPr lang="en-US" sz="1600" b="1" dirty="0">
              <a:solidFill>
                <a:srgbClr val="009BA4"/>
              </a:solidFill>
              <a:latin typeface="Metropolis Light"/>
              <a:cs typeface="Calibri" panose="020F0502020204030204" pitchFamily="34" charset="0"/>
            </a:endParaRPr>
          </a:p>
          <a:p>
            <a:r>
              <a:rPr lang="en-US" sz="1400" dirty="0">
                <a:solidFill>
                  <a:srgbClr val="003341"/>
                </a:solidFill>
              </a:rPr>
              <a:t>Log onto the Genedrive System.  </a:t>
            </a:r>
            <a:r>
              <a:rPr lang="en-US" sz="1400" b="0" i="0" u="none" strike="noStrike" baseline="0" dirty="0">
                <a:solidFill>
                  <a:srgbClr val="003341"/>
                </a:solidFill>
                <a:latin typeface="Metropolis-Regular"/>
              </a:rPr>
              <a:t>Select “Control test” or “non-scheduled control test” (by the 3 dots).</a:t>
            </a:r>
          </a:p>
          <a:p>
            <a:endParaRPr lang="en-US" sz="1400" b="0" i="0" u="none" strike="noStrike" baseline="0" dirty="0">
              <a:solidFill>
                <a:srgbClr val="003341"/>
              </a:solidFill>
              <a:latin typeface="Metropolis-Regular"/>
            </a:endParaRPr>
          </a:p>
          <a:p>
            <a:r>
              <a:rPr lang="en-US" sz="1400" b="0" i="0" u="none" strike="noStrike" baseline="0" dirty="0">
                <a:solidFill>
                  <a:srgbClr val="003341"/>
                </a:solidFill>
                <a:latin typeface="Metropolis-Regular"/>
              </a:rPr>
              <a:t>Enter the control data by scanning the product barcode on the tube label.</a:t>
            </a:r>
          </a:p>
          <a:p>
            <a:endParaRPr lang="en-US" sz="1400" b="0" i="0" u="none" strike="noStrike" baseline="0" dirty="0">
              <a:solidFill>
                <a:srgbClr val="003341"/>
              </a:solidFill>
              <a:latin typeface="Metropolis-Regular"/>
            </a:endParaRPr>
          </a:p>
          <a:p>
            <a:pPr algn="l"/>
            <a:r>
              <a:rPr lang="en-US" sz="1400" b="0" i="0" u="none" strike="noStrike" baseline="0" dirty="0">
                <a:solidFill>
                  <a:srgbClr val="003341"/>
                </a:solidFill>
                <a:latin typeface="Metropolis-Regular"/>
              </a:rPr>
              <a:t>Press “Ok” and confirm the data is correct before </a:t>
            </a:r>
            <a:r>
              <a:rPr lang="en-GB" sz="1400" b="0" i="0" u="none" strike="noStrike" baseline="0" dirty="0">
                <a:solidFill>
                  <a:srgbClr val="003341"/>
                </a:solidFill>
                <a:latin typeface="Metropolis-Regular"/>
              </a:rPr>
              <a:t>pressing “Ok” again</a:t>
            </a:r>
          </a:p>
          <a:p>
            <a:pPr algn="l"/>
            <a:endParaRPr lang="en-GB" sz="1400" b="0" i="0" u="none" strike="noStrike" baseline="0" dirty="0">
              <a:solidFill>
                <a:srgbClr val="003341"/>
              </a:solidFill>
              <a:latin typeface="Metropolis-Regular"/>
            </a:endParaRPr>
          </a:p>
          <a:p>
            <a:pPr algn="l"/>
            <a:r>
              <a:rPr lang="en-GB" sz="1400" i="0" u="none" strike="noStrike" baseline="0" dirty="0">
                <a:solidFill>
                  <a:srgbClr val="003341"/>
                </a:solidFill>
                <a:latin typeface="Metropolis-Bold"/>
              </a:rPr>
              <a:t>Print off the labels </a:t>
            </a:r>
            <a:r>
              <a:rPr lang="en-US" sz="1400" i="0" u="none" strike="noStrike" baseline="0" dirty="0">
                <a:solidFill>
                  <a:srgbClr val="003341"/>
                </a:solidFill>
                <a:latin typeface="Metropolis-Bold"/>
              </a:rPr>
              <a:t>via the Bluetooth label printer and attach to control tube and the cartridge lid.</a:t>
            </a:r>
            <a:endParaRPr lang="en-GB" sz="1400" i="0" u="none" strike="noStrike" baseline="0" dirty="0">
              <a:solidFill>
                <a:srgbClr val="003341"/>
              </a:solidFill>
              <a:latin typeface="Metropolis-Regular"/>
            </a:endParaRPr>
          </a:p>
        </p:txBody>
      </p:sp>
      <p:sp>
        <p:nvSpPr>
          <p:cNvPr id="16" name="TextBox 15">
            <a:extLst>
              <a:ext uri="{FF2B5EF4-FFF2-40B4-BE49-F238E27FC236}">
                <a16:creationId xmlns:a16="http://schemas.microsoft.com/office/drawing/2014/main" id="{15E86900-BF10-9BFD-07E2-C61E1193C72F}"/>
              </a:ext>
            </a:extLst>
          </p:cNvPr>
          <p:cNvSpPr txBox="1"/>
          <p:nvPr/>
        </p:nvSpPr>
        <p:spPr>
          <a:xfrm>
            <a:off x="241739" y="556824"/>
            <a:ext cx="6783044" cy="573490"/>
          </a:xfrm>
          <a:prstGeom prst="rect">
            <a:avLst/>
          </a:prstGeom>
          <a:noFill/>
        </p:spPr>
        <p:txBody>
          <a:bodyPr wrap="square" lIns="0" tIns="0" rIns="0" bIns="0" rtlCol="0" anchor="t">
            <a:spAutoFit/>
          </a:bodyPr>
          <a:lstStyle/>
          <a:p>
            <a:pPr defTabSz="914378">
              <a:lnSpc>
                <a:spcPct val="150000"/>
              </a:lnSpc>
              <a:defRPr/>
            </a:pPr>
            <a:r>
              <a:rPr lang="en-GB" sz="2800" b="1" dirty="0">
                <a:solidFill>
                  <a:srgbClr val="003341"/>
                </a:solidFill>
                <a:latin typeface="Montserrat" panose="00000500000000000000" pitchFamily="2" charset="0"/>
              </a:rPr>
              <a:t>Performing a QC Test</a:t>
            </a:r>
            <a:endParaRPr lang="en-US" sz="2800" b="1" dirty="0">
              <a:solidFill>
                <a:srgbClr val="003341"/>
              </a:solidFill>
              <a:latin typeface="Montserrat" panose="00000500000000000000" pitchFamily="2" charset="0"/>
            </a:endParaRPr>
          </a:p>
        </p:txBody>
      </p:sp>
      <p:pic>
        <p:nvPicPr>
          <p:cNvPr id="13" name="Picture 12" descr="A finger pressing a button on a machine&#10;&#10;Description automatically generated">
            <a:extLst>
              <a:ext uri="{FF2B5EF4-FFF2-40B4-BE49-F238E27FC236}">
                <a16:creationId xmlns:a16="http://schemas.microsoft.com/office/drawing/2014/main" id="{48A74A99-2125-B7A5-7B94-BC886A7DC4D0}"/>
              </a:ext>
            </a:extLst>
          </p:cNvPr>
          <p:cNvPicPr>
            <a:picLocks noChangeAspect="1"/>
          </p:cNvPicPr>
          <p:nvPr/>
        </p:nvPicPr>
        <p:blipFill>
          <a:blip r:embed="rId3"/>
          <a:stretch>
            <a:fillRect/>
          </a:stretch>
        </p:blipFill>
        <p:spPr>
          <a:xfrm>
            <a:off x="4989539" y="1130314"/>
            <a:ext cx="2189631" cy="1964099"/>
          </a:xfrm>
          <a:prstGeom prst="rect">
            <a:avLst/>
          </a:prstGeom>
        </p:spPr>
      </p:pic>
      <p:pic>
        <p:nvPicPr>
          <p:cNvPr id="5" name="Picture 4">
            <a:extLst>
              <a:ext uri="{FF2B5EF4-FFF2-40B4-BE49-F238E27FC236}">
                <a16:creationId xmlns:a16="http://schemas.microsoft.com/office/drawing/2014/main" id="{A1D944A0-FB95-B890-F3E3-4FC0163500FF}"/>
              </a:ext>
            </a:extLst>
          </p:cNvPr>
          <p:cNvPicPr>
            <a:picLocks noChangeAspect="1"/>
          </p:cNvPicPr>
          <p:nvPr/>
        </p:nvPicPr>
        <p:blipFill>
          <a:blip r:embed="rId4"/>
          <a:stretch>
            <a:fillRect/>
          </a:stretch>
        </p:blipFill>
        <p:spPr>
          <a:xfrm>
            <a:off x="4790176" y="3532616"/>
            <a:ext cx="1222979" cy="1109821"/>
          </a:xfrm>
          <a:prstGeom prst="rect">
            <a:avLst/>
          </a:prstGeom>
        </p:spPr>
      </p:pic>
      <p:pic>
        <p:nvPicPr>
          <p:cNvPr id="8" name="Picture 7">
            <a:extLst>
              <a:ext uri="{FF2B5EF4-FFF2-40B4-BE49-F238E27FC236}">
                <a16:creationId xmlns:a16="http://schemas.microsoft.com/office/drawing/2014/main" id="{B5CC9CF2-9FAA-FACC-4883-325EFC423268}"/>
              </a:ext>
            </a:extLst>
          </p:cNvPr>
          <p:cNvPicPr>
            <a:picLocks noChangeAspect="1"/>
          </p:cNvPicPr>
          <p:nvPr/>
        </p:nvPicPr>
        <p:blipFill>
          <a:blip r:embed="rId5"/>
          <a:stretch>
            <a:fillRect/>
          </a:stretch>
        </p:blipFill>
        <p:spPr>
          <a:xfrm>
            <a:off x="6138566" y="3570016"/>
            <a:ext cx="1274288" cy="1072421"/>
          </a:xfrm>
          <a:prstGeom prst="rect">
            <a:avLst/>
          </a:prstGeom>
        </p:spPr>
      </p:pic>
    </p:spTree>
    <p:extLst>
      <p:ext uri="{BB962C8B-B14F-4D97-AF65-F5344CB8AC3E}">
        <p14:creationId xmlns:p14="http://schemas.microsoft.com/office/powerpoint/2010/main" val="474663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09221BA1-094E-4626-AE3C-6DB015D6BCEE}" type="slidenum">
              <a:rPr lang="en-US" sz="700" b="1" smtClean="0">
                <a:solidFill>
                  <a:srgbClr val="475C6D"/>
                </a:solidFill>
                <a:latin typeface="Montserrat"/>
              </a:rPr>
              <a:t>38</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C8E280-8455-6A48-59E2-2886FB6FA436}"/>
              </a:ext>
            </a:extLst>
          </p:cNvPr>
          <p:cNvSpPr txBox="1"/>
          <p:nvPr/>
        </p:nvSpPr>
        <p:spPr>
          <a:xfrm>
            <a:off x="260725" y="1189638"/>
            <a:ext cx="6802029" cy="230832"/>
          </a:xfrm>
          <a:prstGeom prst="rect">
            <a:avLst/>
          </a:prstGeom>
          <a:noFill/>
        </p:spPr>
        <p:txBody>
          <a:bodyPr wrap="square" lIns="0" tIns="0" rIns="0" bIns="0" rtlCol="0" anchor="t">
            <a:spAutoFit/>
          </a:bodyPr>
          <a:lstStyle/>
          <a:p>
            <a:pPr defTabSz="685800">
              <a:defRPr/>
            </a:pPr>
            <a:r>
              <a:rPr lang="en-US" sz="1500" dirty="0">
                <a:solidFill>
                  <a:srgbClr val="8597A3"/>
                </a:solidFill>
                <a:latin typeface="Montserrat" panose="00000500000000000000" pitchFamily="2" charset="0"/>
                <a:cs typeface="Calibri" panose="020F0502020204030204" pitchFamily="34" charset="0"/>
              </a:rPr>
              <a:t>Start test​</a:t>
            </a:r>
          </a:p>
        </p:txBody>
      </p:sp>
      <p:sp>
        <p:nvSpPr>
          <p:cNvPr id="6" name="TextBox 5">
            <a:extLst>
              <a:ext uri="{FF2B5EF4-FFF2-40B4-BE49-F238E27FC236}">
                <a16:creationId xmlns:a16="http://schemas.microsoft.com/office/drawing/2014/main" id="{F057A2ED-4D04-9BD5-63A7-192824F9F5AA}"/>
              </a:ext>
            </a:extLst>
          </p:cNvPr>
          <p:cNvSpPr txBox="1"/>
          <p:nvPr/>
        </p:nvSpPr>
        <p:spPr>
          <a:xfrm>
            <a:off x="216588" y="1604521"/>
            <a:ext cx="4330261" cy="2054409"/>
          </a:xfrm>
          <a:prstGeom prst="rect">
            <a:avLst/>
          </a:prstGeom>
          <a:noFill/>
        </p:spPr>
        <p:txBody>
          <a:bodyPr wrap="square" lIns="91440" tIns="45720" rIns="91440" bIns="45720" anchor="t">
            <a:spAutoFit/>
          </a:bodyPr>
          <a:lstStyle/>
          <a:p>
            <a:pPr defTabSz="685800"/>
            <a:r>
              <a:rPr lang="en-US" sz="1600" b="1" dirty="0">
                <a:solidFill>
                  <a:srgbClr val="009BA4"/>
                </a:solidFill>
                <a:latin typeface="Metropolis Light"/>
                <a:cs typeface="Calibri"/>
              </a:rPr>
              <a:t>Step 15</a:t>
            </a:r>
            <a:endParaRPr lang="en-US" sz="1600" b="1" dirty="0">
              <a:solidFill>
                <a:srgbClr val="009BA4"/>
              </a:solidFill>
              <a:latin typeface="Metropolis Light"/>
              <a:cs typeface="Calibri" panose="020F0502020204030204" pitchFamily="34" charset="0"/>
            </a:endParaRPr>
          </a:p>
          <a:p>
            <a:pPr defTabSz="685800"/>
            <a:endParaRPr lang="en-US" sz="1350" b="1" dirty="0">
              <a:solidFill>
                <a:srgbClr val="009BA4"/>
              </a:solidFill>
              <a:latin typeface="Metropolis Light"/>
              <a:cs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41"/>
                </a:solidFill>
                <a:effectLst/>
                <a:uLnTx/>
                <a:uFillTx/>
                <a:latin typeface="Metropolis Light"/>
                <a:cs typeface="Calibri" panose="020F0502020204030204" pitchFamily="34" charset="0"/>
              </a:rPr>
              <a:t>Immediately insert the assay cartridge into the </a:t>
            </a:r>
            <a:r>
              <a:rPr kumimoji="0" lang="en-US" sz="1400" b="0" i="0" u="none" strike="noStrike" kern="1200" cap="none" spc="0" normalizeH="0" baseline="0" noProof="0" dirty="0" err="1">
                <a:ln>
                  <a:noFill/>
                </a:ln>
                <a:solidFill>
                  <a:srgbClr val="003341"/>
                </a:solidFill>
                <a:effectLst/>
                <a:uLnTx/>
                <a:uFillTx/>
                <a:latin typeface="Metropolis Light"/>
                <a:cs typeface="Calibri" panose="020F0502020204030204" pitchFamily="34" charset="0"/>
              </a:rPr>
              <a:t>Genedrive</a:t>
            </a:r>
            <a:r>
              <a:rPr kumimoji="0" lang="en-US" sz="1400" b="0" i="0" u="none" strike="noStrike" kern="1200" cap="none" spc="0" normalizeH="0" baseline="0" noProof="0" dirty="0">
                <a:ln>
                  <a:noFill/>
                </a:ln>
                <a:solidFill>
                  <a:srgbClr val="003341"/>
                </a:solidFill>
                <a:effectLst/>
                <a:uLnTx/>
                <a:uFillTx/>
                <a:latin typeface="Metropolis Light"/>
                <a:cs typeface="Calibri" panose="020F0502020204030204" pitchFamily="34" charset="0"/>
              </a:rPr>
              <a:t>® System in the correct orientation.</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3341"/>
              </a:solidFill>
              <a:effectLst/>
              <a:uLnTx/>
              <a:uFillTx/>
              <a:latin typeface="Metropolis Light"/>
              <a:cs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3341"/>
                </a:solidFill>
                <a:effectLst/>
                <a:uLnTx/>
                <a:uFillTx/>
                <a:latin typeface="Metropolis Light"/>
                <a:cs typeface="Calibri" panose="020F0502020204030204" pitchFamily="34" charset="0"/>
              </a:rPr>
              <a:t>Push firmly until a </a:t>
            </a:r>
            <a:r>
              <a:rPr kumimoji="0" lang="en-GB" sz="1400" b="1" i="0" u="none" strike="noStrike" kern="1200" cap="none" spc="0" normalizeH="0" baseline="0" noProof="0" dirty="0">
                <a:ln>
                  <a:noFill/>
                </a:ln>
                <a:solidFill>
                  <a:srgbClr val="003341"/>
                </a:solidFill>
                <a:effectLst/>
                <a:uLnTx/>
                <a:uFillTx/>
                <a:latin typeface="Metropolis Light"/>
                <a:cs typeface="Calibri" panose="020F0502020204030204" pitchFamily="34" charset="0"/>
              </a:rPr>
              <a:t>‘click’ </a:t>
            </a:r>
            <a:r>
              <a:rPr kumimoji="0" lang="en-GB" sz="1400" b="0" i="0" u="none" strike="noStrike" kern="1200" cap="none" spc="0" normalizeH="0" baseline="0" noProof="0" dirty="0">
                <a:ln>
                  <a:noFill/>
                </a:ln>
                <a:solidFill>
                  <a:srgbClr val="003341"/>
                </a:solidFill>
                <a:effectLst/>
                <a:uLnTx/>
                <a:uFillTx/>
                <a:latin typeface="Metropolis Light"/>
                <a:cs typeface="Calibri" panose="020F0502020204030204" pitchFamily="34" charset="0"/>
              </a:rPr>
              <a:t>is heard and a ‘</a:t>
            </a:r>
            <a:r>
              <a:rPr kumimoji="0" lang="en-GB" sz="1400" b="1" i="0" u="none" strike="noStrike" kern="1200" cap="none" spc="0" normalizeH="0" baseline="0" noProof="0" dirty="0">
                <a:ln>
                  <a:noFill/>
                </a:ln>
                <a:solidFill>
                  <a:srgbClr val="003341"/>
                </a:solidFill>
                <a:effectLst/>
                <a:uLnTx/>
                <a:uFillTx/>
                <a:latin typeface="Metropolis Light"/>
                <a:cs typeface="Calibri" panose="020F0502020204030204" pitchFamily="34" charset="0"/>
              </a:rPr>
              <a:t>beep’ </a:t>
            </a:r>
            <a:r>
              <a:rPr kumimoji="0" lang="en-GB" sz="1400" b="0" i="0" u="none" strike="noStrike" kern="1200" cap="none" spc="0" normalizeH="0" baseline="0" noProof="0" dirty="0">
                <a:ln>
                  <a:noFill/>
                </a:ln>
                <a:solidFill>
                  <a:srgbClr val="003341"/>
                </a:solidFill>
                <a:effectLst/>
                <a:uLnTx/>
                <a:uFillTx/>
                <a:latin typeface="Metropolis Light"/>
                <a:cs typeface="Calibri" panose="020F0502020204030204" pitchFamily="34" charset="0"/>
              </a:rPr>
              <a:t>tone</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3341"/>
              </a:solidFill>
              <a:effectLst/>
              <a:uLnTx/>
              <a:uFillTx/>
              <a:latin typeface="Metropolis Light"/>
              <a:cs typeface="Calibri" panose="020F0502020204030204" pitchFamily="34" charset="0"/>
            </a:endParaRPr>
          </a:p>
          <a:p>
            <a:pPr defTabSz="685800" fontAlgn="base">
              <a:defRPr/>
            </a:pPr>
            <a:r>
              <a:rPr lang="en-US" sz="1400" dirty="0">
                <a:solidFill>
                  <a:srgbClr val="003341"/>
                </a:solidFill>
                <a:latin typeface="Metropolis Light"/>
                <a:cs typeface="Calibri" panose="020F0502020204030204" pitchFamily="34" charset="0"/>
              </a:rPr>
              <a:t>Press the ‘Start Test’ button on the </a:t>
            </a:r>
            <a:r>
              <a:rPr lang="en-US" sz="1400" dirty="0" err="1">
                <a:solidFill>
                  <a:srgbClr val="003341"/>
                </a:solidFill>
                <a:latin typeface="Metropolis Light"/>
                <a:cs typeface="Calibri" panose="020F0502020204030204" pitchFamily="34" charset="0"/>
              </a:rPr>
              <a:t>Genedrive</a:t>
            </a:r>
            <a:r>
              <a:rPr lang="en-US" sz="1400" dirty="0">
                <a:solidFill>
                  <a:srgbClr val="003341"/>
                </a:solidFill>
                <a:latin typeface="Metropolis Light"/>
                <a:cs typeface="Calibri" panose="020F0502020204030204" pitchFamily="34" charset="0"/>
              </a:rPr>
              <a:t>® System screen.</a:t>
            </a:r>
          </a:p>
        </p:txBody>
      </p:sp>
      <p:sp>
        <p:nvSpPr>
          <p:cNvPr id="11" name="TextBox 10">
            <a:extLst>
              <a:ext uri="{FF2B5EF4-FFF2-40B4-BE49-F238E27FC236}">
                <a16:creationId xmlns:a16="http://schemas.microsoft.com/office/drawing/2014/main" id="{546FB4F0-C113-2CC8-FDA5-F809FE79C82A}"/>
              </a:ext>
            </a:extLst>
          </p:cNvPr>
          <p:cNvSpPr txBox="1"/>
          <p:nvPr/>
        </p:nvSpPr>
        <p:spPr>
          <a:xfrm>
            <a:off x="222754" y="556824"/>
            <a:ext cx="6802029" cy="573490"/>
          </a:xfrm>
          <a:prstGeom prst="rect">
            <a:avLst/>
          </a:prstGeom>
          <a:noFill/>
        </p:spPr>
        <p:txBody>
          <a:bodyPr wrap="square" lIns="0" tIns="0" rIns="0" bIns="0" rtlCol="0" anchor="t">
            <a:spAutoFit/>
          </a:bodyPr>
          <a:lstStyle/>
          <a:p>
            <a:pPr defTabSz="914378">
              <a:lnSpc>
                <a:spcPct val="150000"/>
              </a:lnSpc>
              <a:defRPr/>
            </a:pPr>
            <a:r>
              <a:rPr lang="en-GB" sz="2800" b="1" dirty="0">
                <a:solidFill>
                  <a:srgbClr val="003341"/>
                </a:solidFill>
                <a:latin typeface="Montserrat" panose="00000500000000000000" pitchFamily="2" charset="0"/>
              </a:rPr>
              <a:t>Performing a QC Test</a:t>
            </a:r>
            <a:endParaRPr lang="en-US" sz="2800" b="1" dirty="0">
              <a:solidFill>
                <a:srgbClr val="003341"/>
              </a:solidFill>
              <a:latin typeface="Montserrat" panose="00000500000000000000" pitchFamily="2" charset="0"/>
            </a:endParaRPr>
          </a:p>
        </p:txBody>
      </p:sp>
      <p:pic>
        <p:nvPicPr>
          <p:cNvPr id="13" name="Picture 12" descr="A hand in a glove pressing a button on a white rectangular device&#10;&#10;Description automatically generated">
            <a:extLst>
              <a:ext uri="{FF2B5EF4-FFF2-40B4-BE49-F238E27FC236}">
                <a16:creationId xmlns:a16="http://schemas.microsoft.com/office/drawing/2014/main" id="{7AD54BC5-A684-C8C5-6DC9-F4EDBDCF7586}"/>
              </a:ext>
            </a:extLst>
          </p:cNvPr>
          <p:cNvPicPr>
            <a:picLocks noChangeAspect="1"/>
          </p:cNvPicPr>
          <p:nvPr/>
        </p:nvPicPr>
        <p:blipFill>
          <a:blip r:embed="rId3"/>
          <a:stretch>
            <a:fillRect/>
          </a:stretch>
        </p:blipFill>
        <p:spPr>
          <a:xfrm>
            <a:off x="4242227" y="1479794"/>
            <a:ext cx="2936944" cy="2980998"/>
          </a:xfrm>
          <a:prstGeom prst="rect">
            <a:avLst/>
          </a:prstGeom>
        </p:spPr>
      </p:pic>
    </p:spTree>
    <p:extLst>
      <p:ext uri="{BB962C8B-B14F-4D97-AF65-F5344CB8AC3E}">
        <p14:creationId xmlns:p14="http://schemas.microsoft.com/office/powerpoint/2010/main" val="3876887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41741" y="1132171"/>
            <a:ext cx="5218296" cy="3133550"/>
          </a:xfrm>
          <a:prstGeom prst="rect">
            <a:avLst/>
          </a:prstGeom>
        </p:spPr>
        <p:txBody>
          <a:bodyPr vert="horz" wrap="square" lIns="0" tIns="116205" rIns="0" bIns="0" rtlCol="0">
            <a:spAutoFit/>
          </a:bodyPr>
          <a:lstStyle/>
          <a:p>
            <a:pPr defTabSz="685800"/>
            <a:r>
              <a:rPr lang="en-US" sz="1600" b="1" dirty="0">
                <a:solidFill>
                  <a:srgbClr val="009BA4"/>
                </a:solidFill>
                <a:latin typeface="Metropolis Light"/>
                <a:cs typeface="Calibri"/>
              </a:rPr>
              <a:t>Step 16 - Results</a:t>
            </a:r>
            <a:endParaRPr kumimoji="0" lang="en-US" sz="1600" b="1" i="0" u="none" strike="noStrike" kern="1200" cap="none" spc="0" normalizeH="0" baseline="0" noProof="0" dirty="0">
              <a:ln>
                <a:noFill/>
              </a:ln>
              <a:solidFill>
                <a:srgbClr val="00853E"/>
              </a:solidFill>
              <a:effectLst/>
              <a:uLnTx/>
              <a:uFillTx/>
              <a:latin typeface="Metropolis Light"/>
              <a:ea typeface="+mn-ea"/>
              <a:cs typeface="+mn-cs"/>
            </a:endParaRPr>
          </a:p>
          <a:p>
            <a:pPr defTabSz="685800"/>
            <a:endParaRPr lang="en-US" sz="1400" b="1" dirty="0">
              <a:solidFill>
                <a:srgbClr val="00853E"/>
              </a:solidFill>
              <a:latin typeface="Metropolis Light"/>
            </a:endParaRPr>
          </a:p>
          <a:p>
            <a:pPr defTabSz="685800"/>
            <a:r>
              <a:rPr lang="en-US" sz="1350" dirty="0">
                <a:solidFill>
                  <a:srgbClr val="003341"/>
                </a:solidFill>
                <a:latin typeface="Calibri" panose="020F0502020204030204" pitchFamily="34" charset="0"/>
                <a:cs typeface="Calibri" panose="020F0502020204030204" pitchFamily="34" charset="0"/>
              </a:rPr>
              <a:t>Upon completion of a successful control test the Genedrive® System will display </a:t>
            </a:r>
            <a:r>
              <a:rPr lang="en-US" sz="1350" b="1" dirty="0">
                <a:solidFill>
                  <a:srgbClr val="009BA4"/>
                </a:solidFill>
                <a:latin typeface="Calibri" panose="020F0502020204030204" pitchFamily="34" charset="0"/>
                <a:cs typeface="Calibri" panose="020F0502020204030204" pitchFamily="34" charset="0"/>
              </a:rPr>
              <a:t>Control Pass</a:t>
            </a:r>
            <a:r>
              <a:rPr lang="en-US" sz="1350" b="1" dirty="0">
                <a:solidFill>
                  <a:srgbClr val="003341"/>
                </a:solidFill>
                <a:latin typeface="Calibri" panose="020F0502020204030204" pitchFamily="34" charset="0"/>
                <a:cs typeface="Calibri" panose="020F0502020204030204" pitchFamily="34" charset="0"/>
              </a:rPr>
              <a:t>. </a:t>
            </a:r>
            <a:r>
              <a:rPr lang="en-US" sz="1350" dirty="0">
                <a:solidFill>
                  <a:srgbClr val="003341"/>
                </a:solidFill>
                <a:latin typeface="Calibri" panose="020F0502020204030204" pitchFamily="34" charset="0"/>
                <a:cs typeface="Calibri" panose="020F0502020204030204" pitchFamily="34" charset="0"/>
              </a:rPr>
              <a:t>If quality metrics were not met the Genedrive® System will display </a:t>
            </a:r>
            <a:r>
              <a:rPr lang="en-US" sz="1350" b="1" dirty="0">
                <a:solidFill>
                  <a:srgbClr val="009BA4"/>
                </a:solidFill>
                <a:latin typeface="Calibri" panose="020F0502020204030204" pitchFamily="34" charset="0"/>
                <a:cs typeface="Calibri" panose="020F0502020204030204" pitchFamily="34" charset="0"/>
              </a:rPr>
              <a:t>Control Fail.</a:t>
            </a:r>
          </a:p>
          <a:p>
            <a:pPr defTabSz="685800"/>
            <a:endParaRPr lang="en-US" sz="1350" b="1" dirty="0">
              <a:solidFill>
                <a:srgbClr val="009BA4"/>
              </a:solidFill>
              <a:latin typeface="Calibri" panose="020F0502020204030204" pitchFamily="34" charset="0"/>
              <a:cs typeface="Calibri" panose="020F0502020204030204" pitchFamily="34" charset="0"/>
            </a:endParaRPr>
          </a:p>
          <a:p>
            <a:pPr algn="l"/>
            <a:r>
              <a:rPr lang="en-US" sz="1400" dirty="0">
                <a:solidFill>
                  <a:srgbClr val="003341"/>
                </a:solidFill>
                <a:latin typeface="Metropolis Light"/>
              </a:rPr>
              <a:t>If required p</a:t>
            </a:r>
            <a:r>
              <a:rPr lang="en-US" sz="1400" i="0" u="none" strike="noStrike" baseline="0" dirty="0">
                <a:solidFill>
                  <a:srgbClr val="003341"/>
                </a:solidFill>
                <a:latin typeface="Metropolis Light"/>
              </a:rPr>
              <a:t>rint off the results labels via the Bluetooth label printer to attach to records.</a:t>
            </a:r>
          </a:p>
          <a:p>
            <a:pPr algn="l"/>
            <a:endParaRPr kumimoji="0" lang="en-US" sz="1400" kern="1200" cap="none" spc="0" normalizeH="0" noProof="0" dirty="0">
              <a:ln>
                <a:noFill/>
              </a:ln>
              <a:solidFill>
                <a:srgbClr val="003341"/>
              </a:solidFill>
              <a:effectLst/>
              <a:uLnTx/>
              <a:uFillTx/>
              <a:latin typeface="Metropolis Light"/>
            </a:endParaRPr>
          </a:p>
          <a:p>
            <a:pPr algn="l"/>
            <a:r>
              <a:rPr lang="en-US" sz="1400" b="0" i="0" u="none" strike="noStrike" baseline="0" dirty="0">
                <a:solidFill>
                  <a:srgbClr val="003341"/>
                </a:solidFill>
                <a:latin typeface="Metropolis Light"/>
              </a:rPr>
              <a:t>If QC controls are set up as scheduled on the Genedrive® system, QC failure will prevent patient testing being conducted until QC pass is achieved. Repeat QC test if QC fail is determined, and If QC fails more than twice, please contact Genedrive Diagnostics Ltd, or your local distributor.</a:t>
            </a:r>
            <a:endParaRPr lang="en-GB" sz="1350" b="1" dirty="0">
              <a:solidFill>
                <a:srgbClr val="003341"/>
              </a:solidFill>
              <a:latin typeface="Metropolis Light"/>
              <a:cs typeface="Calibri" panose="020F0502020204030204" pitchFamily="34" charset="0"/>
            </a:endParaRPr>
          </a:p>
        </p:txBody>
      </p:sp>
      <p:sp>
        <p:nvSpPr>
          <p:cNvPr id="14" name="TextBox 13">
            <a:extLst>
              <a:ext uri="{FF2B5EF4-FFF2-40B4-BE49-F238E27FC236}">
                <a16:creationId xmlns:a16="http://schemas.microsoft.com/office/drawing/2014/main" id="{3E360EEB-5447-AF37-969C-C2678B3B6712}"/>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F6D30F23-71A4-419B-BE17-7B3BB1D45388}" type="slidenum">
              <a:rPr lang="en-US" sz="700" b="1" smtClean="0">
                <a:solidFill>
                  <a:srgbClr val="475C6D"/>
                </a:solidFill>
                <a:latin typeface="Montserrat"/>
              </a:rPr>
              <a:t>39</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sp>
        <p:nvSpPr>
          <p:cNvPr id="18" name="TextBox 17">
            <a:extLst>
              <a:ext uri="{FF2B5EF4-FFF2-40B4-BE49-F238E27FC236}">
                <a16:creationId xmlns:a16="http://schemas.microsoft.com/office/drawing/2014/main" id="{9FC320B3-DB7E-22F0-51BE-31315DBB49BD}"/>
              </a:ext>
            </a:extLst>
          </p:cNvPr>
          <p:cNvSpPr txBox="1"/>
          <p:nvPr/>
        </p:nvSpPr>
        <p:spPr>
          <a:xfrm>
            <a:off x="340591" y="556824"/>
            <a:ext cx="6741148" cy="573490"/>
          </a:xfrm>
          <a:prstGeom prst="rect">
            <a:avLst/>
          </a:prstGeom>
          <a:noFill/>
        </p:spPr>
        <p:txBody>
          <a:bodyPr wrap="square" lIns="0" tIns="0" rIns="0" bIns="0" rtlCol="0" anchor="t">
            <a:spAutoFit/>
          </a:bodyPr>
          <a:lstStyle/>
          <a:p>
            <a:pPr defTabSz="914378">
              <a:lnSpc>
                <a:spcPct val="150000"/>
              </a:lnSpc>
              <a:defRPr/>
            </a:pPr>
            <a:r>
              <a:rPr lang="en-GB" sz="2800" b="1" dirty="0">
                <a:solidFill>
                  <a:srgbClr val="003341"/>
                </a:solidFill>
                <a:latin typeface="Montserrat" panose="00000500000000000000" pitchFamily="2" charset="0"/>
              </a:rPr>
              <a:t>Performing a QC Test</a:t>
            </a:r>
            <a:endParaRPr lang="en-US" sz="2800" b="1" dirty="0">
              <a:solidFill>
                <a:srgbClr val="003341"/>
              </a:solidFill>
              <a:latin typeface="Montserrat" panose="00000500000000000000" pitchFamily="2" charset="0"/>
            </a:endParaRPr>
          </a:p>
        </p:txBody>
      </p:sp>
      <p:pic>
        <p:nvPicPr>
          <p:cNvPr id="4" name="Picture 3" descr="A white box with buttons and a green label&#10;&#10;Description automatically generated">
            <a:extLst>
              <a:ext uri="{FF2B5EF4-FFF2-40B4-BE49-F238E27FC236}">
                <a16:creationId xmlns:a16="http://schemas.microsoft.com/office/drawing/2014/main" id="{E3E56614-F4D5-AFE3-FF42-30C029AF5F1F}"/>
              </a:ext>
            </a:extLst>
          </p:cNvPr>
          <p:cNvPicPr>
            <a:picLocks noChangeAspect="1"/>
          </p:cNvPicPr>
          <p:nvPr/>
        </p:nvPicPr>
        <p:blipFill>
          <a:blip r:embed="rId3"/>
          <a:stretch>
            <a:fillRect/>
          </a:stretch>
        </p:blipFill>
        <p:spPr>
          <a:xfrm>
            <a:off x="5294636" y="822367"/>
            <a:ext cx="2270729" cy="1891517"/>
          </a:xfrm>
          <a:prstGeom prst="rect">
            <a:avLst/>
          </a:prstGeom>
        </p:spPr>
      </p:pic>
      <p:pic>
        <p:nvPicPr>
          <p:cNvPr id="6" name="Picture 5" descr="A white box with buttons and a red circle&#10;&#10;Description automatically generated">
            <a:extLst>
              <a:ext uri="{FF2B5EF4-FFF2-40B4-BE49-F238E27FC236}">
                <a16:creationId xmlns:a16="http://schemas.microsoft.com/office/drawing/2014/main" id="{91C95516-EDD6-659D-66DB-F52C05415D93}"/>
              </a:ext>
            </a:extLst>
          </p:cNvPr>
          <p:cNvPicPr>
            <a:picLocks noChangeAspect="1"/>
          </p:cNvPicPr>
          <p:nvPr/>
        </p:nvPicPr>
        <p:blipFill>
          <a:blip r:embed="rId4"/>
          <a:stretch>
            <a:fillRect/>
          </a:stretch>
        </p:blipFill>
        <p:spPr>
          <a:xfrm>
            <a:off x="5149970" y="2695159"/>
            <a:ext cx="2270729" cy="1891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618"/>
    </mc:Choice>
    <mc:Fallback xmlns="">
      <p:transition spd="slow" advTm="2761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5F138266-C86A-4DE6-A24C-A8C712EE1013}" type="slidenum">
              <a:rPr lang="en-US" sz="700" b="1" smtClean="0">
                <a:solidFill>
                  <a:srgbClr val="475C6D"/>
                </a:solidFill>
                <a:latin typeface="Montserrat"/>
              </a:rPr>
              <a:t>4</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16" name="object 3">
            <a:extLst>
              <a:ext uri="{FF2B5EF4-FFF2-40B4-BE49-F238E27FC236}">
                <a16:creationId xmlns:a16="http://schemas.microsoft.com/office/drawing/2014/main" id="{8518E2DD-79FC-43E5-832C-BA17583A5158}"/>
              </a:ext>
            </a:extLst>
          </p:cNvPr>
          <p:cNvSpPr txBox="1"/>
          <p:nvPr/>
        </p:nvSpPr>
        <p:spPr>
          <a:xfrm>
            <a:off x="240805" y="2518226"/>
            <a:ext cx="5073208" cy="1902454"/>
          </a:xfrm>
          <a:prstGeom prst="rect">
            <a:avLst/>
          </a:prstGeom>
        </p:spPr>
        <p:txBody>
          <a:bodyPr vert="horz" wrap="square" lIns="0" tIns="27696"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353" marR="3517" defTabSz="685800">
              <a:lnSpc>
                <a:spcPts val="1198"/>
              </a:lnSpc>
              <a:spcBef>
                <a:spcPts val="218"/>
              </a:spcBef>
              <a:buSzPct val="81250"/>
              <a:tabLst>
                <a:tab pos="206185" algn="l"/>
                <a:tab pos="206624" algn="l"/>
              </a:tabLst>
            </a:pPr>
            <a:r>
              <a:rPr lang="en-GB" sz="1600" b="1" spc="-4" dirty="0">
                <a:solidFill>
                  <a:srgbClr val="009BA4"/>
                </a:solidFill>
                <a:latin typeface="Metropolis Light"/>
                <a:cs typeface="Calibri" panose="020F0502020204030204" pitchFamily="34" charset="0"/>
              </a:rPr>
              <a:t>Step 1 – collect sample</a:t>
            </a:r>
          </a:p>
          <a:p>
            <a:pPr marL="8353" marR="3517" defTabSz="685800">
              <a:lnSpc>
                <a:spcPts val="1198"/>
              </a:lnSpc>
              <a:spcBef>
                <a:spcPts val="218"/>
              </a:spcBef>
              <a:buSzPct val="81250"/>
              <a:tabLst>
                <a:tab pos="206185" algn="l"/>
                <a:tab pos="206624" algn="l"/>
              </a:tabLst>
            </a:pPr>
            <a:endParaRPr lang="en-GB" sz="1200" b="1" spc="-4" dirty="0">
              <a:solidFill>
                <a:srgbClr val="003341"/>
              </a:solidFill>
              <a:latin typeface="Metropolis Light"/>
              <a:cs typeface="Calibri" panose="020F0502020204030204" pitchFamily="34" charset="0"/>
            </a:endParaRPr>
          </a:p>
          <a:p>
            <a:pPr marL="8353" marR="3517" defTabSz="685800">
              <a:lnSpc>
                <a:spcPts val="1198"/>
              </a:lnSpc>
              <a:spcBef>
                <a:spcPts val="218"/>
              </a:spcBef>
              <a:buSzPct val="81250"/>
              <a:tabLst>
                <a:tab pos="206185" algn="l"/>
                <a:tab pos="206624" algn="l"/>
              </a:tabLst>
            </a:pPr>
            <a:r>
              <a:rPr lang="en-US" sz="1400" spc="-4" dirty="0">
                <a:solidFill>
                  <a:srgbClr val="003341"/>
                </a:solidFill>
                <a:latin typeface="Metropolis Light"/>
                <a:cs typeface="Calibri" panose="020F0502020204030204" pitchFamily="34" charset="0"/>
              </a:rPr>
              <a:t>1.1 If possible, request the individual to perform a mouth rinse with water prior to sample collection (e.g. for adults). </a:t>
            </a:r>
          </a:p>
          <a:p>
            <a:pPr marL="8353" marR="3517" defTabSz="685800">
              <a:lnSpc>
                <a:spcPts val="1198"/>
              </a:lnSpc>
              <a:spcBef>
                <a:spcPts val="218"/>
              </a:spcBef>
              <a:buSzPct val="81250"/>
              <a:tabLst>
                <a:tab pos="206185" algn="l"/>
                <a:tab pos="206624" algn="l"/>
              </a:tabLst>
            </a:pPr>
            <a:endParaRPr lang="en-US" sz="1400" spc="-4" dirty="0">
              <a:solidFill>
                <a:srgbClr val="003341"/>
              </a:solidFill>
              <a:latin typeface="Metropolis Light"/>
              <a:cs typeface="Calibri" panose="020F0502020204030204" pitchFamily="34" charset="0"/>
            </a:endParaRPr>
          </a:p>
          <a:p>
            <a:pPr marL="8353" marR="3517" defTabSz="685800">
              <a:lnSpc>
                <a:spcPts val="1198"/>
              </a:lnSpc>
              <a:spcBef>
                <a:spcPts val="218"/>
              </a:spcBef>
              <a:buSzPct val="81250"/>
              <a:tabLst>
                <a:tab pos="206185" algn="l"/>
                <a:tab pos="206624" algn="l"/>
              </a:tabLst>
            </a:pPr>
            <a:r>
              <a:rPr lang="en-US" sz="1400" spc="-4" dirty="0">
                <a:solidFill>
                  <a:srgbClr val="003341"/>
                </a:solidFill>
                <a:latin typeface="Metropolis Light"/>
                <a:cs typeface="Calibri" panose="020F0502020204030204" pitchFamily="34" charset="0"/>
              </a:rPr>
              <a:t>1.2 Take the swab out of the MT-RNR1 ID kit and inspect it. </a:t>
            </a:r>
          </a:p>
          <a:p>
            <a:pPr marL="8353" marR="3517" defTabSz="685800">
              <a:lnSpc>
                <a:spcPts val="1198"/>
              </a:lnSpc>
              <a:spcBef>
                <a:spcPts val="218"/>
              </a:spcBef>
              <a:buSzPct val="81250"/>
              <a:tabLst>
                <a:tab pos="206185" algn="l"/>
                <a:tab pos="206624" algn="l"/>
              </a:tabLst>
            </a:pPr>
            <a:endParaRPr lang="en-US" sz="1400" spc="-4" dirty="0">
              <a:solidFill>
                <a:srgbClr val="003341"/>
              </a:solidFill>
              <a:latin typeface="Metropolis Light"/>
              <a:cs typeface="Calibri" panose="020F0502020204030204" pitchFamily="34" charset="0"/>
            </a:endParaRPr>
          </a:p>
          <a:p>
            <a:pPr marL="8353" marR="3517" defTabSz="685800">
              <a:lnSpc>
                <a:spcPts val="1198"/>
              </a:lnSpc>
              <a:spcBef>
                <a:spcPts val="218"/>
              </a:spcBef>
              <a:buSzPct val="81250"/>
              <a:tabLst>
                <a:tab pos="206185" algn="l"/>
                <a:tab pos="206624" algn="l"/>
              </a:tabLst>
            </a:pPr>
            <a:r>
              <a:rPr lang="en-US" sz="1400" spc="-4" dirty="0">
                <a:solidFill>
                  <a:srgbClr val="003341"/>
                </a:solidFill>
                <a:latin typeface="Metropolis Light"/>
                <a:cs typeface="Calibri" panose="020F0502020204030204" pitchFamily="34" charset="0"/>
              </a:rPr>
              <a:t>1.3 </a:t>
            </a:r>
            <a:r>
              <a:rPr lang="en-US" sz="1400" b="1" spc="-4" dirty="0">
                <a:solidFill>
                  <a:srgbClr val="003341"/>
                </a:solidFill>
                <a:latin typeface="Metropolis Light"/>
                <a:cs typeface="Calibri" panose="020F0502020204030204" pitchFamily="34" charset="0"/>
              </a:rPr>
              <a:t>FIRMLY</a:t>
            </a:r>
            <a:r>
              <a:rPr lang="en-US" sz="1400" spc="-4" dirty="0">
                <a:solidFill>
                  <a:srgbClr val="003341"/>
                </a:solidFill>
                <a:latin typeface="Metropolis Light"/>
                <a:cs typeface="Calibri" panose="020F0502020204030204" pitchFamily="34" charset="0"/>
              </a:rPr>
              <a:t> rub the flat part of the swab across the individual’s inner cheek in a forward / backward motion for 2 strokes. Repeat using the other side of the swab on the opposite cheek for a further 2 strokes.</a:t>
            </a:r>
            <a:endParaRPr lang="en-GB" sz="1400" spc="-4" dirty="0">
              <a:solidFill>
                <a:srgbClr val="003341"/>
              </a:solidFill>
              <a:latin typeface="Metropolis Light"/>
              <a:cs typeface="Calibri" panose="020F0502020204030204" pitchFamily="34" charset="0"/>
            </a:endParaRPr>
          </a:p>
          <a:p>
            <a:pPr marL="8353" marR="3517" defTabSz="685800">
              <a:lnSpc>
                <a:spcPts val="1198"/>
              </a:lnSpc>
              <a:spcBef>
                <a:spcPts val="218"/>
              </a:spcBef>
              <a:buSzPct val="81250"/>
              <a:tabLst>
                <a:tab pos="206185" algn="l"/>
                <a:tab pos="206624" algn="l"/>
              </a:tabLst>
            </a:pPr>
            <a:endParaRPr lang="en-GB" sz="1200" b="1" spc="-4" dirty="0">
              <a:solidFill>
                <a:srgbClr val="003341"/>
              </a:solidFill>
              <a:latin typeface="Metropolis Light"/>
              <a:cs typeface="Calibri" panose="020F0502020204030204" pitchFamily="34" charset="0"/>
            </a:endParaRPr>
          </a:p>
        </p:txBody>
      </p:sp>
      <p:pic>
        <p:nvPicPr>
          <p:cNvPr id="19" name="Picture 18">
            <a:extLst>
              <a:ext uri="{FF2B5EF4-FFF2-40B4-BE49-F238E27FC236}">
                <a16:creationId xmlns:a16="http://schemas.microsoft.com/office/drawing/2014/main" id="{D787D48C-C590-76BD-FD42-7462804BF22E}"/>
              </a:ext>
            </a:extLst>
          </p:cNvPr>
          <p:cNvPicPr>
            <a:picLocks noChangeAspect="1"/>
          </p:cNvPicPr>
          <p:nvPr/>
        </p:nvPicPr>
        <p:blipFill rotWithShape="1">
          <a:blip r:embed="rId3"/>
          <a:srcRect l="7520" t="10025" r="5981" b="9043"/>
          <a:stretch/>
        </p:blipFill>
        <p:spPr>
          <a:xfrm>
            <a:off x="5506174" y="3004652"/>
            <a:ext cx="2077886" cy="1720307"/>
          </a:xfrm>
          <a:prstGeom prst="rect">
            <a:avLst/>
          </a:prstGeom>
        </p:spPr>
      </p:pic>
      <p:sp>
        <p:nvSpPr>
          <p:cNvPr id="20" name="TextBox 19">
            <a:extLst>
              <a:ext uri="{FF2B5EF4-FFF2-40B4-BE49-F238E27FC236}">
                <a16:creationId xmlns:a16="http://schemas.microsoft.com/office/drawing/2014/main" id="{A6A41337-DC8B-D699-3909-86615ABA04C5}"/>
              </a:ext>
            </a:extLst>
          </p:cNvPr>
          <p:cNvSpPr txBox="1"/>
          <p:nvPr/>
        </p:nvSpPr>
        <p:spPr>
          <a:xfrm>
            <a:off x="240805" y="1165267"/>
            <a:ext cx="5073208" cy="830997"/>
          </a:xfrm>
          <a:prstGeom prst="rect">
            <a:avLst/>
          </a:prstGeom>
          <a:solidFill>
            <a:srgbClr val="87CDD5"/>
          </a:solidFill>
        </p:spPr>
        <p:txBody>
          <a:bodyPr wrap="square">
            <a:spAutoFit/>
          </a:bodyPr>
          <a:lstStyle/>
          <a:p>
            <a:pPr defTabSz="685800"/>
            <a:r>
              <a:rPr lang="en-US" sz="1200" b="1" dirty="0">
                <a:solidFill>
                  <a:srgbClr val="FFFFFF"/>
                </a:solidFill>
                <a:latin typeface="Montserrat" panose="00000500000000000000" pitchFamily="2" charset="0"/>
                <a:cs typeface="Calibri" panose="020F0502020204030204" pitchFamily="34" charset="0"/>
              </a:rPr>
              <a:t>Ensure powder-free disposable gloves are worn throughout the test procedure to prevent risk of contamination with human cells/DNA​</a:t>
            </a:r>
          </a:p>
          <a:p>
            <a:pPr defTabSz="685800"/>
            <a:r>
              <a:rPr lang="en-US" sz="1200" b="1" dirty="0">
                <a:solidFill>
                  <a:srgbClr val="FFFFFF"/>
                </a:solidFill>
                <a:latin typeface="Montserrat" panose="00000500000000000000" pitchFamily="2" charset="0"/>
                <a:cs typeface="Calibri" panose="020F0502020204030204" pitchFamily="34" charset="0"/>
              </a:rPr>
              <a:t>Ensure the area is clean before starting the test</a:t>
            </a:r>
            <a:endParaRPr lang="en-GB" sz="1200" b="1" dirty="0">
              <a:solidFill>
                <a:srgbClr val="FFFFFF"/>
              </a:solidFill>
              <a:latin typeface="Montserrat" panose="00000500000000000000" pitchFamily="2" charset="0"/>
              <a:cs typeface="Calibri" panose="020F0502020204030204" pitchFamily="34" charset="0"/>
            </a:endParaRPr>
          </a:p>
        </p:txBody>
      </p:sp>
      <p:pic>
        <p:nvPicPr>
          <p:cNvPr id="24" name="Picture 23">
            <a:extLst>
              <a:ext uri="{FF2B5EF4-FFF2-40B4-BE49-F238E27FC236}">
                <a16:creationId xmlns:a16="http://schemas.microsoft.com/office/drawing/2014/main" id="{4EDAE000-B7B8-EF67-553D-F6269D84A966}"/>
              </a:ext>
            </a:extLst>
          </p:cNvPr>
          <p:cNvPicPr>
            <a:picLocks noChangeAspect="1"/>
          </p:cNvPicPr>
          <p:nvPr/>
        </p:nvPicPr>
        <p:blipFill>
          <a:blip r:embed="rId4"/>
          <a:stretch>
            <a:fillRect/>
          </a:stretch>
        </p:blipFill>
        <p:spPr>
          <a:xfrm>
            <a:off x="5742143" y="2451796"/>
            <a:ext cx="1486029" cy="315495"/>
          </a:xfrm>
          <a:prstGeom prst="rect">
            <a:avLst/>
          </a:prstGeom>
        </p:spPr>
      </p:pic>
      <p:sp>
        <p:nvSpPr>
          <p:cNvPr id="6" name="TextBox 5">
            <a:extLst>
              <a:ext uri="{FF2B5EF4-FFF2-40B4-BE49-F238E27FC236}">
                <a16:creationId xmlns:a16="http://schemas.microsoft.com/office/drawing/2014/main" id="{C0040A01-81C3-3930-A6E4-3D46DE945AB3}"/>
              </a:ext>
            </a:extLst>
          </p:cNvPr>
          <p:cNvSpPr txBox="1"/>
          <p:nvPr/>
        </p:nvSpPr>
        <p:spPr>
          <a:xfrm>
            <a:off x="222754" y="556824"/>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pic>
        <p:nvPicPr>
          <p:cNvPr id="13" name="Picture 12" descr="A close-up of a bag of medical supplies&#10;&#10;AI-generated content may be incorrect.">
            <a:extLst>
              <a:ext uri="{FF2B5EF4-FFF2-40B4-BE49-F238E27FC236}">
                <a16:creationId xmlns:a16="http://schemas.microsoft.com/office/drawing/2014/main" id="{3D3558F8-AF9A-F1B5-9C61-750BB4B07661}"/>
              </a:ext>
            </a:extLst>
          </p:cNvPr>
          <p:cNvPicPr>
            <a:picLocks noChangeAspect="1"/>
          </p:cNvPicPr>
          <p:nvPr/>
        </p:nvPicPr>
        <p:blipFill>
          <a:blip r:embed="rId5"/>
          <a:stretch>
            <a:fillRect/>
          </a:stretch>
        </p:blipFill>
        <p:spPr>
          <a:xfrm>
            <a:off x="5412845" y="943693"/>
            <a:ext cx="2264543" cy="1431132"/>
          </a:xfrm>
          <a:prstGeom prst="rect">
            <a:avLst/>
          </a:prstGeom>
        </p:spPr>
      </p:pic>
    </p:spTree>
    <p:extLst>
      <p:ext uri="{BB962C8B-B14F-4D97-AF65-F5344CB8AC3E}">
        <p14:creationId xmlns:p14="http://schemas.microsoft.com/office/powerpoint/2010/main" val="654306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009BA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C8E280-8455-6A48-59E2-2886FB6FA436}"/>
              </a:ext>
            </a:extLst>
          </p:cNvPr>
          <p:cNvSpPr txBox="1"/>
          <p:nvPr/>
        </p:nvSpPr>
        <p:spPr>
          <a:xfrm>
            <a:off x="241739" y="1175575"/>
            <a:ext cx="6802029" cy="230832"/>
          </a:xfrm>
          <a:prstGeom prst="rect">
            <a:avLst/>
          </a:prstGeom>
          <a:noFill/>
        </p:spPr>
        <p:txBody>
          <a:bodyPr wrap="square" lIns="0" tIns="0" rIns="0" bIns="0" rtlCol="0" anchor="t">
            <a:spAutoFit/>
          </a:bodyPr>
          <a:lstStyle/>
          <a:p>
            <a:pPr defTabSz="685800">
              <a:defRPr/>
            </a:pPr>
            <a:r>
              <a:rPr lang="en-US" sz="1500" dirty="0">
                <a:solidFill>
                  <a:srgbClr val="8597A3"/>
                </a:solidFill>
                <a:latin typeface="Montserrat" panose="00000500000000000000" pitchFamily="2" charset="0"/>
                <a:cs typeface="Calibri" panose="020F0502020204030204" pitchFamily="34" charset="0"/>
              </a:rPr>
              <a:t>​Results</a:t>
            </a:r>
          </a:p>
        </p:txBody>
      </p:sp>
      <p:sp>
        <p:nvSpPr>
          <p:cNvPr id="6" name="TextBox 5">
            <a:extLst>
              <a:ext uri="{FF2B5EF4-FFF2-40B4-BE49-F238E27FC236}">
                <a16:creationId xmlns:a16="http://schemas.microsoft.com/office/drawing/2014/main" id="{F057A2ED-4D04-9BD5-63A7-192824F9F5AA}"/>
              </a:ext>
            </a:extLst>
          </p:cNvPr>
          <p:cNvSpPr txBox="1"/>
          <p:nvPr/>
        </p:nvSpPr>
        <p:spPr>
          <a:xfrm>
            <a:off x="241739" y="1674402"/>
            <a:ext cx="4330261" cy="2054409"/>
          </a:xfrm>
          <a:prstGeom prst="rect">
            <a:avLst/>
          </a:prstGeom>
          <a:noFill/>
        </p:spPr>
        <p:txBody>
          <a:bodyPr wrap="square" lIns="91440" tIns="45720" rIns="91440" bIns="45720" anchor="t">
            <a:spAutoFit/>
          </a:bodyPr>
          <a:lstStyle/>
          <a:p>
            <a:pPr defTabSz="633062">
              <a:defRPr/>
            </a:pPr>
            <a:r>
              <a:rPr lang="en-US" sz="1600" b="1" dirty="0">
                <a:solidFill>
                  <a:srgbClr val="009BA4"/>
                </a:solidFill>
                <a:latin typeface="Metropolis Light"/>
                <a:cs typeface="Calibri"/>
              </a:rPr>
              <a:t>Step 17 Remove cartridge and dispose</a:t>
            </a:r>
            <a:endParaRPr lang="en-US" sz="1600" b="1" dirty="0">
              <a:solidFill>
                <a:srgbClr val="009BA4"/>
              </a:solidFill>
              <a:latin typeface="Metropolis Light"/>
              <a:cs typeface="Calibri" panose="020F0502020204030204" pitchFamily="34" charset="0"/>
            </a:endParaRPr>
          </a:p>
          <a:p>
            <a:pPr defTabSz="633062">
              <a:defRPr/>
            </a:pPr>
            <a:endParaRPr lang="en-US" sz="1350" b="1" dirty="0">
              <a:solidFill>
                <a:srgbClr val="003341"/>
              </a:solidFill>
              <a:latin typeface="Metropolis Light"/>
              <a:cs typeface="Calibri" panose="020F0502020204030204" pitchFamily="34" charset="0"/>
            </a:endParaRPr>
          </a:p>
          <a:p>
            <a:pPr defTabSz="633062">
              <a:defRPr/>
            </a:pPr>
            <a:r>
              <a:rPr lang="en-US" sz="1400" dirty="0">
                <a:solidFill>
                  <a:srgbClr val="003341"/>
                </a:solidFill>
                <a:latin typeface="Metropolis Light"/>
                <a:cs typeface="Calibri" panose="020F0502020204030204" pitchFamily="34" charset="0"/>
              </a:rPr>
              <a:t>Remove the cartridge by pressing down on the button on the side of the cartridge and withdrawing.</a:t>
            </a:r>
          </a:p>
          <a:p>
            <a:pPr defTabSz="633062">
              <a:defRPr/>
            </a:pPr>
            <a:endParaRPr lang="en-US" sz="1400" dirty="0">
              <a:solidFill>
                <a:srgbClr val="003341"/>
              </a:solidFill>
              <a:latin typeface="Metropolis Light"/>
              <a:cs typeface="Calibri" panose="020F0502020204030204" pitchFamily="34" charset="0"/>
            </a:endParaRPr>
          </a:p>
          <a:p>
            <a:pPr defTabSz="633062">
              <a:defRPr/>
            </a:pPr>
            <a:r>
              <a:rPr lang="en-US" sz="1400" dirty="0">
                <a:solidFill>
                  <a:srgbClr val="003341"/>
                </a:solidFill>
                <a:latin typeface="Metropolis Light"/>
                <a:cs typeface="Calibri" panose="020F0502020204030204" pitchFamily="34" charset="0"/>
              </a:rPr>
              <a:t>All test components should be disposed of as clinical waste.</a:t>
            </a:r>
          </a:p>
          <a:p>
            <a:pPr defTabSz="633062">
              <a:defRPr/>
            </a:pPr>
            <a:endParaRPr lang="en-US" sz="1400" dirty="0">
              <a:solidFill>
                <a:srgbClr val="003341"/>
              </a:solidFill>
              <a:latin typeface="Metropolis Light"/>
              <a:cs typeface="Calibri" panose="020F0502020204030204" pitchFamily="34" charset="0"/>
            </a:endParaRPr>
          </a:p>
          <a:p>
            <a:pPr defTabSz="685800" fontAlgn="base">
              <a:defRPr/>
            </a:pPr>
            <a:r>
              <a:rPr lang="en-US" sz="1400" dirty="0">
                <a:solidFill>
                  <a:srgbClr val="425563"/>
                </a:solidFill>
                <a:latin typeface="Metropolis Light"/>
                <a:cs typeface="Calibri" panose="020F0502020204030204" pitchFamily="34" charset="0"/>
              </a:rPr>
              <a:t>Never open the cartridge lid before disposal.</a:t>
            </a:r>
          </a:p>
        </p:txBody>
      </p:sp>
      <p:sp>
        <p:nvSpPr>
          <p:cNvPr id="11" name="TextBox 10">
            <a:extLst>
              <a:ext uri="{FF2B5EF4-FFF2-40B4-BE49-F238E27FC236}">
                <a16:creationId xmlns:a16="http://schemas.microsoft.com/office/drawing/2014/main" id="{47B9ED91-FB50-C674-0D27-03979ADD368F}"/>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08A63B40-B1B1-45E4-A4EB-CC86973CECA7}" type="slidenum">
              <a:rPr lang="en-US" sz="700" b="1" smtClean="0">
                <a:solidFill>
                  <a:srgbClr val="475C6D"/>
                </a:solidFill>
                <a:latin typeface="Montserrat"/>
              </a:rPr>
              <a:t>40</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sp>
        <p:nvSpPr>
          <p:cNvPr id="13" name="TextBox 12">
            <a:extLst>
              <a:ext uri="{FF2B5EF4-FFF2-40B4-BE49-F238E27FC236}">
                <a16:creationId xmlns:a16="http://schemas.microsoft.com/office/drawing/2014/main" id="{58923E59-522A-3985-6EE5-492C1EEF153E}"/>
              </a:ext>
            </a:extLst>
          </p:cNvPr>
          <p:cNvSpPr txBox="1"/>
          <p:nvPr/>
        </p:nvSpPr>
        <p:spPr>
          <a:xfrm>
            <a:off x="241739" y="556824"/>
            <a:ext cx="6783044" cy="573490"/>
          </a:xfrm>
          <a:prstGeom prst="rect">
            <a:avLst/>
          </a:prstGeom>
          <a:noFill/>
        </p:spPr>
        <p:txBody>
          <a:bodyPr wrap="square" lIns="0" tIns="0" rIns="0" bIns="0" rtlCol="0" anchor="t">
            <a:spAutoFit/>
          </a:bodyPr>
          <a:lstStyle/>
          <a:p>
            <a:pPr defTabSz="914378">
              <a:lnSpc>
                <a:spcPct val="150000"/>
              </a:lnSpc>
              <a:defRPr/>
            </a:pPr>
            <a:r>
              <a:rPr lang="en-GB" sz="2800" b="1" dirty="0">
                <a:solidFill>
                  <a:srgbClr val="003341"/>
                </a:solidFill>
                <a:latin typeface="Montserrat" panose="00000500000000000000" pitchFamily="2" charset="0"/>
              </a:rPr>
              <a:t>Performing a QC Test</a:t>
            </a:r>
            <a:endParaRPr lang="en-US" sz="2800" b="1" dirty="0">
              <a:solidFill>
                <a:srgbClr val="003341"/>
              </a:solidFill>
              <a:latin typeface="Montserrat" panose="00000500000000000000" pitchFamily="2" charset="0"/>
            </a:endParaRPr>
          </a:p>
        </p:txBody>
      </p:sp>
      <p:pic>
        <p:nvPicPr>
          <p:cNvPr id="16" name="Picture 15" descr="A hand in blue glove holding a device&#10;&#10;Description automatically generated">
            <a:extLst>
              <a:ext uri="{FF2B5EF4-FFF2-40B4-BE49-F238E27FC236}">
                <a16:creationId xmlns:a16="http://schemas.microsoft.com/office/drawing/2014/main" id="{B9102BC0-DDBE-2C70-CB82-2E2027144BE7}"/>
              </a:ext>
            </a:extLst>
          </p:cNvPr>
          <p:cNvPicPr>
            <a:picLocks noChangeAspect="1"/>
          </p:cNvPicPr>
          <p:nvPr/>
        </p:nvPicPr>
        <p:blipFill>
          <a:blip r:embed="rId3"/>
          <a:stretch>
            <a:fillRect/>
          </a:stretch>
        </p:blipFill>
        <p:spPr>
          <a:xfrm>
            <a:off x="4405886" y="1170621"/>
            <a:ext cx="2088599" cy="2119928"/>
          </a:xfrm>
          <a:prstGeom prst="rect">
            <a:avLst/>
          </a:prstGeom>
        </p:spPr>
      </p:pic>
      <p:pic>
        <p:nvPicPr>
          <p:cNvPr id="19" name="Picture 2">
            <a:extLst>
              <a:ext uri="{FF2B5EF4-FFF2-40B4-BE49-F238E27FC236}">
                <a16:creationId xmlns:a16="http://schemas.microsoft.com/office/drawing/2014/main" id="{8B8D20E9-BAFB-17DE-E544-D24830008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631" y="3144483"/>
            <a:ext cx="1524137" cy="152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174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633777-0A24-FF7D-4A1D-79B82FEF2996}"/>
              </a:ext>
            </a:extLst>
          </p:cNvPr>
          <p:cNvPicPr>
            <a:picLocks noChangeAspect="1"/>
          </p:cNvPicPr>
          <p:nvPr/>
        </p:nvPicPr>
        <p:blipFill>
          <a:blip r:embed="rId3"/>
          <a:stretch>
            <a:fillRect/>
          </a:stretch>
        </p:blipFill>
        <p:spPr>
          <a:xfrm>
            <a:off x="340591" y="1846990"/>
            <a:ext cx="3330952" cy="2533650"/>
          </a:xfrm>
          <a:prstGeom prst="rect">
            <a:avLst/>
          </a:prstGeom>
        </p:spPr>
      </p:pic>
      <p:pic>
        <p:nvPicPr>
          <p:cNvPr id="9" name="Picture Placeholder 8">
            <a:extLst>
              <a:ext uri="{FF2B5EF4-FFF2-40B4-BE49-F238E27FC236}">
                <a16:creationId xmlns:a16="http://schemas.microsoft.com/office/drawing/2014/main" id="{0A6BB9C0-3C8A-D222-F571-20CD4F410AAE}"/>
              </a:ext>
            </a:extLst>
          </p:cNvPr>
          <p:cNvPicPr>
            <a:picLocks noGrp="1" noChangeAspect="1"/>
          </p:cNvPicPr>
          <p:nvPr>
            <p:ph type="pic" sz="quarter" idx="18"/>
          </p:nvPr>
        </p:nvPicPr>
        <p:blipFill>
          <a:blip r:embed="rId4"/>
          <a:srcRect l="2173" r="2173"/>
          <a:stretch>
            <a:fillRect/>
          </a:stretch>
        </p:blipFill>
        <p:spPr>
          <a:prstGeom prst="rect">
            <a:avLst/>
          </a:prstGeom>
        </p:spPr>
      </p:pic>
      <p:sp>
        <p:nvSpPr>
          <p:cNvPr id="11" name="TextBox 10">
            <a:extLst>
              <a:ext uri="{FF2B5EF4-FFF2-40B4-BE49-F238E27FC236}">
                <a16:creationId xmlns:a16="http://schemas.microsoft.com/office/drawing/2014/main" id="{BE61AF31-A75B-954B-DDC3-1EB2F9B75ECA}"/>
              </a:ext>
            </a:extLst>
          </p:cNvPr>
          <p:cNvSpPr txBox="1"/>
          <p:nvPr/>
        </p:nvSpPr>
        <p:spPr>
          <a:xfrm>
            <a:off x="4469002" y="4035288"/>
            <a:ext cx="2268228" cy="300082"/>
          </a:xfrm>
          <a:prstGeom prst="rect">
            <a:avLst/>
          </a:prstGeom>
          <a:noFill/>
        </p:spPr>
        <p:txBody>
          <a:bodyPr wrap="square" rtlCol="0">
            <a:spAutoFit/>
          </a:bodyPr>
          <a:lstStyle/>
          <a:p>
            <a:pPr algn="ctr" defTabSz="685800"/>
            <a:r>
              <a:rPr lang="en-US" sz="1350" b="1" dirty="0">
                <a:solidFill>
                  <a:srgbClr val="FF0000"/>
                </a:solidFill>
                <a:latin typeface="Calibri" panose="020F0502020204030204" pitchFamily="34" charset="0"/>
                <a:cs typeface="Calibri" panose="020F0502020204030204" pitchFamily="34" charset="0"/>
              </a:rPr>
              <a:t>Positive</a:t>
            </a:r>
            <a:r>
              <a:rPr lang="en-US" sz="1350" dirty="0">
                <a:solidFill>
                  <a:srgbClr val="FF0000"/>
                </a:solidFill>
                <a:latin typeface="Calibri" panose="020F0502020204030204" pitchFamily="34" charset="0"/>
                <a:cs typeface="Calibri" panose="020F0502020204030204" pitchFamily="34" charset="0"/>
              </a:rPr>
              <a:t> </a:t>
            </a:r>
            <a:r>
              <a:rPr lang="en-US" sz="1350" dirty="0">
                <a:solidFill>
                  <a:srgbClr val="475C6D"/>
                </a:solidFill>
                <a:latin typeface="Calibri" panose="020F0502020204030204" pitchFamily="34" charset="0"/>
                <a:cs typeface="Calibri" panose="020F0502020204030204" pitchFamily="34" charset="0"/>
              </a:rPr>
              <a:t>MT-RNR1</a:t>
            </a:r>
            <a:r>
              <a:rPr lang="en-US" sz="1350" dirty="0">
                <a:solidFill>
                  <a:srgbClr val="FF0000"/>
                </a:solidFill>
                <a:latin typeface="Calibri" panose="020F0502020204030204" pitchFamily="34" charset="0"/>
                <a:cs typeface="Calibri" panose="020F0502020204030204" pitchFamily="34" charset="0"/>
              </a:rPr>
              <a:t> </a:t>
            </a:r>
            <a:r>
              <a:rPr lang="en-US" sz="1350" dirty="0">
                <a:solidFill>
                  <a:srgbClr val="475C6D"/>
                </a:solidFill>
                <a:latin typeface="Calibri" panose="020F0502020204030204" pitchFamily="34" charset="0"/>
                <a:cs typeface="Calibri" panose="020F0502020204030204" pitchFamily="34" charset="0"/>
              </a:rPr>
              <a:t>Control Kit</a:t>
            </a:r>
            <a:endParaRPr lang="en-GB" sz="1350" dirty="0">
              <a:solidFill>
                <a:srgbClr val="475C6D"/>
              </a:solidFill>
              <a:latin typeface="Calibri" panose="020F0502020204030204" pitchFamily="34" charset="0"/>
              <a:cs typeface="Calibri" panose="020F0502020204030204" pitchFamily="34" charset="0"/>
            </a:endParaRPr>
          </a:p>
        </p:txBody>
      </p:sp>
      <p:sp>
        <p:nvSpPr>
          <p:cNvPr id="12" name="Text Placeholder 2">
            <a:extLst>
              <a:ext uri="{FF2B5EF4-FFF2-40B4-BE49-F238E27FC236}">
                <a16:creationId xmlns:a16="http://schemas.microsoft.com/office/drawing/2014/main" id="{06620111-67A8-4E68-89DD-0B7B6FAA5314}"/>
              </a:ext>
            </a:extLst>
          </p:cNvPr>
          <p:cNvSpPr>
            <a:spLocks noGrp="1"/>
          </p:cNvSpPr>
          <p:nvPr>
            <p:ph type="body" sz="quarter" idx="15"/>
          </p:nvPr>
        </p:nvSpPr>
        <p:spPr>
          <a:xfrm>
            <a:off x="341313" y="1227138"/>
            <a:ext cx="6759575" cy="663116"/>
          </a:xfrm>
        </p:spPr>
        <p:txBody>
          <a:bodyPr/>
          <a:lstStyle/>
          <a:p>
            <a:r>
              <a:rPr lang="en-US" sz="1400" b="0" dirty="0">
                <a:solidFill>
                  <a:srgbClr val="003341"/>
                </a:solidFill>
                <a:latin typeface="Metropolis Light"/>
              </a:rPr>
              <a:t>When performing a </a:t>
            </a:r>
            <a:r>
              <a:rPr lang="en-US" sz="1400" dirty="0">
                <a:solidFill>
                  <a:srgbClr val="00853E"/>
                </a:solidFill>
                <a:latin typeface="Metropolis Light"/>
              </a:rPr>
              <a:t>negative</a:t>
            </a:r>
            <a:r>
              <a:rPr lang="en-US" sz="1400" b="0" dirty="0">
                <a:solidFill>
                  <a:srgbClr val="475C6D"/>
                </a:solidFill>
                <a:latin typeface="Metropolis Light"/>
              </a:rPr>
              <a:t> </a:t>
            </a:r>
            <a:r>
              <a:rPr lang="en-US" sz="1400" b="0" dirty="0">
                <a:solidFill>
                  <a:srgbClr val="003341"/>
                </a:solidFill>
                <a:latin typeface="Metropolis Light"/>
              </a:rPr>
              <a:t>control test, repeat steps 1 to 15. Substituting the </a:t>
            </a:r>
            <a:r>
              <a:rPr lang="en-US" sz="1400" b="0" dirty="0">
                <a:solidFill>
                  <a:srgbClr val="FF0000"/>
                </a:solidFill>
                <a:latin typeface="Metropolis Light"/>
              </a:rPr>
              <a:t>r</a:t>
            </a:r>
            <a:r>
              <a:rPr lang="en-US" sz="1400" dirty="0">
                <a:solidFill>
                  <a:srgbClr val="FF0000"/>
                </a:solidFill>
                <a:latin typeface="Metropolis Light"/>
              </a:rPr>
              <a:t>ed</a:t>
            </a:r>
            <a:r>
              <a:rPr lang="en-US" sz="1400" b="0" dirty="0">
                <a:solidFill>
                  <a:srgbClr val="00B050"/>
                </a:solidFill>
                <a:latin typeface="Metropolis Light"/>
              </a:rPr>
              <a:t> </a:t>
            </a:r>
            <a:r>
              <a:rPr lang="en-US" sz="1400" b="0" dirty="0">
                <a:solidFill>
                  <a:srgbClr val="003341"/>
                </a:solidFill>
                <a:latin typeface="Metropolis Light"/>
              </a:rPr>
              <a:t>capped </a:t>
            </a:r>
            <a:r>
              <a:rPr lang="en-US" sz="1400" dirty="0">
                <a:solidFill>
                  <a:srgbClr val="FF0000"/>
                </a:solidFill>
                <a:latin typeface="Metropolis Light"/>
              </a:rPr>
              <a:t>positive </a:t>
            </a:r>
            <a:r>
              <a:rPr lang="en-US" sz="1400" b="0" dirty="0">
                <a:solidFill>
                  <a:srgbClr val="003341"/>
                </a:solidFill>
                <a:latin typeface="Metropolis Light"/>
              </a:rPr>
              <a:t>control tube with the </a:t>
            </a:r>
            <a:r>
              <a:rPr lang="en-US" sz="1400" dirty="0">
                <a:solidFill>
                  <a:srgbClr val="00853E"/>
                </a:solidFill>
                <a:latin typeface="Metropolis Light"/>
              </a:rPr>
              <a:t>green</a:t>
            </a:r>
            <a:r>
              <a:rPr lang="en-US" sz="1400" b="0" dirty="0">
                <a:solidFill>
                  <a:srgbClr val="FF0000"/>
                </a:solidFill>
                <a:latin typeface="Metropolis Light"/>
              </a:rPr>
              <a:t> </a:t>
            </a:r>
            <a:r>
              <a:rPr lang="en-US" sz="1400" b="0" dirty="0">
                <a:solidFill>
                  <a:srgbClr val="003341"/>
                </a:solidFill>
                <a:latin typeface="Metropolis Light"/>
              </a:rPr>
              <a:t>capped</a:t>
            </a:r>
            <a:r>
              <a:rPr lang="en-US" sz="1400" b="0" dirty="0">
                <a:solidFill>
                  <a:srgbClr val="475C6D"/>
                </a:solidFill>
                <a:latin typeface="Metropolis Light"/>
              </a:rPr>
              <a:t> </a:t>
            </a:r>
            <a:r>
              <a:rPr lang="en-US" sz="1400" dirty="0">
                <a:solidFill>
                  <a:srgbClr val="00853E"/>
                </a:solidFill>
                <a:latin typeface="Metropolis Light"/>
              </a:rPr>
              <a:t>negative</a:t>
            </a:r>
            <a:r>
              <a:rPr lang="en-US" sz="1400" dirty="0">
                <a:solidFill>
                  <a:srgbClr val="009BA4"/>
                </a:solidFill>
                <a:latin typeface="Metropolis Light"/>
              </a:rPr>
              <a:t> </a:t>
            </a:r>
            <a:r>
              <a:rPr lang="en-US" sz="1400" b="0" dirty="0">
                <a:solidFill>
                  <a:srgbClr val="003341"/>
                </a:solidFill>
                <a:latin typeface="Metropolis Light"/>
              </a:rPr>
              <a:t>control tube. Use the second dual bulb </a:t>
            </a:r>
            <a:r>
              <a:rPr lang="en-US" sz="1400" b="0" dirty="0" err="1">
                <a:solidFill>
                  <a:srgbClr val="003341"/>
                </a:solidFill>
                <a:latin typeface="Metropolis Light"/>
              </a:rPr>
              <a:t>pastette</a:t>
            </a:r>
            <a:r>
              <a:rPr lang="en-US" sz="1400" b="0" dirty="0">
                <a:solidFill>
                  <a:srgbClr val="003341"/>
                </a:solidFill>
                <a:latin typeface="Metropolis Light"/>
              </a:rPr>
              <a:t>® and a fresh pair of powder </a:t>
            </a:r>
            <a:r>
              <a:rPr lang="en-US" sz="1400" b="0">
                <a:solidFill>
                  <a:srgbClr val="003341"/>
                </a:solidFill>
                <a:latin typeface="Metropolis Light"/>
              </a:rPr>
              <a:t>free gloves.</a:t>
            </a:r>
            <a:endParaRPr lang="en-US" sz="1400" b="0" dirty="0">
              <a:solidFill>
                <a:srgbClr val="003341"/>
              </a:solidFill>
              <a:latin typeface="Metropolis Light"/>
            </a:endParaRPr>
          </a:p>
          <a:p>
            <a:r>
              <a:rPr lang="en-US" dirty="0">
                <a:solidFill>
                  <a:srgbClr val="475C6D"/>
                </a:solidFill>
              </a:rPr>
              <a:t> </a:t>
            </a:r>
            <a:endParaRPr lang="en-GB" dirty="0">
              <a:solidFill>
                <a:srgbClr val="475C6D"/>
              </a:solidFill>
            </a:endParaRPr>
          </a:p>
        </p:txBody>
      </p:sp>
      <p:sp>
        <p:nvSpPr>
          <p:cNvPr id="14" name="TextBox 13">
            <a:extLst>
              <a:ext uri="{FF2B5EF4-FFF2-40B4-BE49-F238E27FC236}">
                <a16:creationId xmlns:a16="http://schemas.microsoft.com/office/drawing/2014/main" id="{F22DA060-04FB-5AC3-345C-C600C3F72A5A}"/>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FBD5E458-31A7-4091-8F99-F5DA6AF3B7B9}" type="slidenum">
              <a:rPr lang="en-US" sz="700" b="1" smtClean="0">
                <a:solidFill>
                  <a:srgbClr val="475C6D"/>
                </a:solidFill>
                <a:latin typeface="Montserrat"/>
              </a:rPr>
              <a:t>41</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sp>
        <p:nvSpPr>
          <p:cNvPr id="17" name="TextBox 16">
            <a:extLst>
              <a:ext uri="{FF2B5EF4-FFF2-40B4-BE49-F238E27FC236}">
                <a16:creationId xmlns:a16="http://schemas.microsoft.com/office/drawing/2014/main" id="{EBFB5587-982B-98B1-F14D-7493EF0B99C3}"/>
              </a:ext>
            </a:extLst>
          </p:cNvPr>
          <p:cNvSpPr txBox="1"/>
          <p:nvPr/>
        </p:nvSpPr>
        <p:spPr>
          <a:xfrm>
            <a:off x="340591" y="556824"/>
            <a:ext cx="6684192" cy="573490"/>
          </a:xfrm>
          <a:prstGeom prst="rect">
            <a:avLst/>
          </a:prstGeom>
          <a:noFill/>
        </p:spPr>
        <p:txBody>
          <a:bodyPr wrap="square" lIns="0" tIns="0" rIns="0" bIns="0" rtlCol="0" anchor="t">
            <a:spAutoFit/>
          </a:bodyPr>
          <a:lstStyle/>
          <a:p>
            <a:pPr defTabSz="914378">
              <a:lnSpc>
                <a:spcPct val="150000"/>
              </a:lnSpc>
              <a:defRPr/>
            </a:pPr>
            <a:r>
              <a:rPr lang="en-GB" sz="2800" b="1" dirty="0">
                <a:solidFill>
                  <a:srgbClr val="003341"/>
                </a:solidFill>
                <a:latin typeface="Montserrat" panose="00000500000000000000" pitchFamily="2" charset="0"/>
              </a:rPr>
              <a:t>Performing a QC Test</a:t>
            </a:r>
            <a:endParaRPr lang="en-US" sz="2800" b="1" dirty="0">
              <a:solidFill>
                <a:srgbClr val="003341"/>
              </a:solidFill>
              <a:latin typeface="Montserrat" panose="00000500000000000000" pitchFamily="2" charset="0"/>
            </a:endParaRPr>
          </a:p>
        </p:txBody>
      </p:sp>
      <p:sp>
        <p:nvSpPr>
          <p:cNvPr id="2" name="TextBox 1">
            <a:extLst>
              <a:ext uri="{FF2B5EF4-FFF2-40B4-BE49-F238E27FC236}">
                <a16:creationId xmlns:a16="http://schemas.microsoft.com/office/drawing/2014/main" id="{40A3A223-CAB6-172A-102D-1FDB4B7420B7}"/>
              </a:ext>
            </a:extLst>
          </p:cNvPr>
          <p:cNvSpPr txBox="1"/>
          <p:nvPr/>
        </p:nvSpPr>
        <p:spPr>
          <a:xfrm>
            <a:off x="483079" y="4035288"/>
            <a:ext cx="2455653" cy="300082"/>
          </a:xfrm>
          <a:prstGeom prst="rect">
            <a:avLst/>
          </a:prstGeom>
          <a:noFill/>
        </p:spPr>
        <p:txBody>
          <a:bodyPr wrap="square" rtlCol="0">
            <a:spAutoFit/>
          </a:bodyPr>
          <a:lstStyle/>
          <a:p>
            <a:pPr algn="ctr" defTabSz="685800"/>
            <a:r>
              <a:rPr lang="en-US" sz="1350" b="1" dirty="0">
                <a:solidFill>
                  <a:srgbClr val="00B050"/>
                </a:solidFill>
                <a:latin typeface="Calibri" panose="020F0502020204030204" pitchFamily="34" charset="0"/>
                <a:cs typeface="Calibri" panose="020F0502020204030204" pitchFamily="34" charset="0"/>
              </a:rPr>
              <a:t>Negative</a:t>
            </a:r>
            <a:r>
              <a:rPr lang="en-US" sz="1350" dirty="0">
                <a:solidFill>
                  <a:srgbClr val="FF0000"/>
                </a:solidFill>
                <a:latin typeface="Calibri" panose="020F0502020204030204" pitchFamily="34" charset="0"/>
                <a:cs typeface="Calibri" panose="020F0502020204030204" pitchFamily="34" charset="0"/>
              </a:rPr>
              <a:t> </a:t>
            </a:r>
            <a:r>
              <a:rPr lang="en-US" sz="1350" dirty="0">
                <a:solidFill>
                  <a:srgbClr val="475C6D"/>
                </a:solidFill>
                <a:latin typeface="Calibri" panose="020F0502020204030204" pitchFamily="34" charset="0"/>
                <a:cs typeface="Calibri" panose="020F0502020204030204" pitchFamily="34" charset="0"/>
              </a:rPr>
              <a:t>MT-RNR1</a:t>
            </a:r>
            <a:r>
              <a:rPr lang="en-US" sz="1350" dirty="0">
                <a:solidFill>
                  <a:srgbClr val="FF0000"/>
                </a:solidFill>
                <a:latin typeface="Calibri" panose="020F0502020204030204" pitchFamily="34" charset="0"/>
                <a:cs typeface="Calibri" panose="020F0502020204030204" pitchFamily="34" charset="0"/>
              </a:rPr>
              <a:t> </a:t>
            </a:r>
            <a:r>
              <a:rPr lang="en-US" sz="1350" dirty="0">
                <a:solidFill>
                  <a:srgbClr val="475C6D"/>
                </a:solidFill>
                <a:latin typeface="Calibri" panose="020F0502020204030204" pitchFamily="34" charset="0"/>
                <a:cs typeface="Calibri" panose="020F0502020204030204" pitchFamily="34" charset="0"/>
              </a:rPr>
              <a:t>Control Kit</a:t>
            </a:r>
            <a:endParaRPr lang="en-GB" sz="1350" dirty="0">
              <a:solidFill>
                <a:srgbClr val="475C6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013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F183A7-905F-C1FB-D962-56941ACB1629}"/>
              </a:ext>
            </a:extLst>
          </p:cNvPr>
          <p:cNvSpPr>
            <a:spLocks noGrp="1"/>
          </p:cNvSpPr>
          <p:nvPr>
            <p:ph type="body" sz="quarter" idx="13"/>
          </p:nvPr>
        </p:nvSpPr>
        <p:spPr/>
        <p:txBody>
          <a:bodyPr/>
          <a:lstStyle/>
          <a:p>
            <a:r>
              <a:rPr lang="en-GB" dirty="0"/>
              <a:t>Supporting information</a:t>
            </a:r>
          </a:p>
        </p:txBody>
      </p:sp>
      <p:sp>
        <p:nvSpPr>
          <p:cNvPr id="4" name="Text Placeholder 3">
            <a:extLst>
              <a:ext uri="{FF2B5EF4-FFF2-40B4-BE49-F238E27FC236}">
                <a16:creationId xmlns:a16="http://schemas.microsoft.com/office/drawing/2014/main" id="{DABCE635-A0BB-DE11-2CE4-A984DD713864}"/>
              </a:ext>
            </a:extLst>
          </p:cNvPr>
          <p:cNvSpPr>
            <a:spLocks noGrp="1"/>
          </p:cNvSpPr>
          <p:nvPr>
            <p:ph type="body" sz="quarter" idx="17"/>
          </p:nvPr>
        </p:nvSpPr>
        <p:spPr>
          <a:xfrm>
            <a:off x="340593" y="1887871"/>
            <a:ext cx="6759862" cy="2533649"/>
          </a:xfrm>
        </p:spPr>
        <p:txBody>
          <a:bodyPr>
            <a:normAutofit fontScale="92500" lnSpcReduction="20000"/>
          </a:bodyPr>
          <a:lstStyle/>
          <a:p>
            <a:pPr marL="0" indent="0">
              <a:buNone/>
            </a:pPr>
            <a:r>
              <a:rPr lang="en-GB" sz="1500" dirty="0"/>
              <a:t>GUM-7	 	</a:t>
            </a:r>
            <a:r>
              <a:rPr lang="en-GB" sz="1500" dirty="0" err="1"/>
              <a:t>Genedrive</a:t>
            </a:r>
            <a:r>
              <a:rPr lang="en-GB" sz="1500" dirty="0"/>
              <a:t> System User Manual</a:t>
            </a:r>
          </a:p>
          <a:p>
            <a:pPr marL="0" indent="0">
              <a:buNone/>
            </a:pPr>
            <a:endParaRPr lang="en-GB" sz="1500" dirty="0"/>
          </a:p>
          <a:p>
            <a:pPr marL="0" indent="0">
              <a:buNone/>
            </a:pPr>
            <a:r>
              <a:rPr lang="en-GB" sz="1500" b="0" i="0" dirty="0">
                <a:solidFill>
                  <a:srgbClr val="242424"/>
                </a:solidFill>
                <a:effectLst/>
                <a:latin typeface="Aptos Narrow" panose="020B0004020202020204" pitchFamily="34" charset="0"/>
              </a:rPr>
              <a:t>ID-RNR1-IFU		</a:t>
            </a:r>
            <a:r>
              <a:rPr lang="en-GB" sz="1500" dirty="0" err="1"/>
              <a:t>Genedrive</a:t>
            </a:r>
            <a:r>
              <a:rPr lang="en-GB" sz="1500" dirty="0"/>
              <a:t> MT-RNR1 ID Kit Instructions for Use</a:t>
            </a:r>
          </a:p>
          <a:p>
            <a:pPr marL="0" indent="0">
              <a:buNone/>
            </a:pPr>
            <a:endParaRPr lang="en-GB" sz="1500" dirty="0"/>
          </a:p>
          <a:p>
            <a:pPr marL="0" indent="0">
              <a:buNone/>
            </a:pPr>
            <a:r>
              <a:rPr lang="en-GB" sz="1500" dirty="0"/>
              <a:t>GPM-15 		</a:t>
            </a:r>
            <a:r>
              <a:rPr lang="en-GB" sz="1500" dirty="0" err="1"/>
              <a:t>Genedrive</a:t>
            </a:r>
            <a:r>
              <a:rPr lang="en-GB" sz="1500" dirty="0"/>
              <a:t> MT-RNR1 ID Kit Quick Reference Guide</a:t>
            </a:r>
          </a:p>
          <a:p>
            <a:pPr marL="0" indent="0">
              <a:buNone/>
            </a:pPr>
            <a:endParaRPr lang="en-GB" sz="1500" dirty="0"/>
          </a:p>
          <a:p>
            <a:pPr marL="0" indent="0">
              <a:buNone/>
            </a:pPr>
            <a:r>
              <a:rPr lang="en-GB" sz="1500" dirty="0"/>
              <a:t>GPM-149		</a:t>
            </a:r>
            <a:r>
              <a:rPr lang="en-GB" sz="1500" dirty="0" err="1"/>
              <a:t>Genedrive</a:t>
            </a:r>
            <a:r>
              <a:rPr lang="en-GB" sz="1500" dirty="0"/>
              <a:t> MT-RNR1 ID Kit Critical Steps Guide</a:t>
            </a:r>
          </a:p>
          <a:p>
            <a:pPr marL="0" indent="0">
              <a:buNone/>
            </a:pPr>
            <a:endParaRPr lang="en-GB" sz="1500" dirty="0"/>
          </a:p>
          <a:p>
            <a:pPr marL="0" indent="0">
              <a:buNone/>
            </a:pPr>
            <a:r>
              <a:rPr lang="en-GB" sz="1500" b="0" i="0" dirty="0">
                <a:solidFill>
                  <a:srgbClr val="242424"/>
                </a:solidFill>
                <a:effectLst/>
                <a:latin typeface="Aptos Narrow" panose="020B0004020202020204" pitchFamily="34" charset="0"/>
              </a:rPr>
              <a:t>RNR1-CTRL-IFU 	</a:t>
            </a:r>
            <a:r>
              <a:rPr lang="en-GB" sz="1500" dirty="0" err="1"/>
              <a:t>Genedrive</a:t>
            </a:r>
            <a:r>
              <a:rPr lang="en-GB" sz="1500" dirty="0"/>
              <a:t> MT-RNR1 Control Kit Instructions for Use</a:t>
            </a:r>
          </a:p>
          <a:p>
            <a:pPr marL="0" indent="0">
              <a:buNone/>
            </a:pPr>
            <a:endParaRPr lang="en-GB" sz="1500" dirty="0"/>
          </a:p>
          <a:p>
            <a:pPr marL="0" indent="0">
              <a:buNone/>
            </a:pPr>
            <a:r>
              <a:rPr lang="en-GB" sz="1500" dirty="0"/>
              <a:t>GPM-101		</a:t>
            </a:r>
            <a:r>
              <a:rPr lang="en-GB" sz="1500" dirty="0" err="1"/>
              <a:t>Genedrive</a:t>
            </a:r>
            <a:r>
              <a:rPr lang="en-GB" sz="1500" dirty="0"/>
              <a:t> MT-RNR1 Control Kit Quick Reference Guide</a:t>
            </a:r>
          </a:p>
          <a:p>
            <a:pPr marL="0" indent="0">
              <a:buNone/>
            </a:pPr>
            <a:endParaRPr lang="en-GB" dirty="0"/>
          </a:p>
        </p:txBody>
      </p:sp>
      <p:sp>
        <p:nvSpPr>
          <p:cNvPr id="6" name="Text Placeholder 5">
            <a:extLst>
              <a:ext uri="{FF2B5EF4-FFF2-40B4-BE49-F238E27FC236}">
                <a16:creationId xmlns:a16="http://schemas.microsoft.com/office/drawing/2014/main" id="{85B93502-D7B0-23C6-E556-414909516D0B}"/>
              </a:ext>
            </a:extLst>
          </p:cNvPr>
          <p:cNvSpPr>
            <a:spLocks noGrp="1"/>
          </p:cNvSpPr>
          <p:nvPr>
            <p:ph type="body" sz="quarter" idx="19"/>
          </p:nvPr>
        </p:nvSpPr>
        <p:spPr/>
        <p:txBody>
          <a:bodyPr/>
          <a:lstStyle/>
          <a:p>
            <a:endParaRPr lang="en-GB"/>
          </a:p>
        </p:txBody>
      </p:sp>
    </p:spTree>
    <p:extLst>
      <p:ext uri="{BB962C8B-B14F-4D97-AF65-F5344CB8AC3E}">
        <p14:creationId xmlns:p14="http://schemas.microsoft.com/office/powerpoint/2010/main" val="2257681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42EDE2D-BFF5-2088-9520-9B9283C14D73}"/>
              </a:ext>
            </a:extLst>
          </p:cNvPr>
          <p:cNvSpPr>
            <a:spLocks noGrp="1"/>
          </p:cNvSpPr>
          <p:nvPr>
            <p:ph type="body" sz="quarter" idx="10"/>
          </p:nvPr>
        </p:nvSpPr>
        <p:spPr/>
        <p:txBody>
          <a:bodyPr>
            <a:normAutofit/>
          </a:bodyPr>
          <a:lstStyle/>
          <a:p>
            <a:endParaRPr lang="en-GB" sz="4000" dirty="0">
              <a:latin typeface="Montserrat" panose="00000500000000000000" pitchFamily="2" charset="0"/>
            </a:endParaRPr>
          </a:p>
          <a:p>
            <a:endParaRPr lang="en-GB" sz="4000" dirty="0">
              <a:latin typeface="Montserrat" panose="00000500000000000000" pitchFamily="2" charset="0"/>
            </a:endParaRPr>
          </a:p>
          <a:p>
            <a:endParaRPr lang="en-GB" sz="4000" dirty="0">
              <a:latin typeface="Montserrat" panose="00000500000000000000" pitchFamily="2" charset="0"/>
            </a:endParaRPr>
          </a:p>
          <a:p>
            <a:pPr algn="ctr"/>
            <a:r>
              <a:rPr lang="en-GB" sz="4000" dirty="0">
                <a:latin typeface="Montserrat" panose="00000500000000000000" pitchFamily="2" charset="0"/>
              </a:rPr>
              <a:t>Thank You </a:t>
            </a:r>
          </a:p>
        </p:txBody>
      </p:sp>
      <p:pic>
        <p:nvPicPr>
          <p:cNvPr id="2" name="Picture Placeholder 1">
            <a:extLst>
              <a:ext uri="{FF2B5EF4-FFF2-40B4-BE49-F238E27FC236}">
                <a16:creationId xmlns:a16="http://schemas.microsoft.com/office/drawing/2014/main" id="{FF914690-8E56-F292-A029-CDBD53122C2D}"/>
              </a:ext>
            </a:extLst>
          </p:cNvPr>
          <p:cNvPicPr>
            <a:picLocks noGrp="1" noChangeAspect="1"/>
          </p:cNvPicPr>
          <p:nvPr>
            <p:ph type="pic" sz="quarter" idx="11"/>
          </p:nvPr>
        </p:nvPicPr>
        <p:blipFill>
          <a:blip r:embed="rId2"/>
          <a:srcRect l="3022" r="3022"/>
          <a:stretch>
            <a:fillRect/>
          </a:stretch>
        </p:blipFill>
        <p:spPr>
          <a:prstGeom prst="rect">
            <a:avLst/>
          </a:prstGeom>
        </p:spPr>
      </p:pic>
    </p:spTree>
    <p:extLst>
      <p:ext uri="{BB962C8B-B14F-4D97-AF65-F5344CB8AC3E}">
        <p14:creationId xmlns:p14="http://schemas.microsoft.com/office/powerpoint/2010/main" val="3015230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5C62CAC6-90EA-41C2-A9C1-A31053654BE0}" type="slidenum">
              <a:rPr lang="en-US" sz="700" b="1" smtClean="0">
                <a:solidFill>
                  <a:srgbClr val="475C6D"/>
                </a:solidFill>
                <a:latin typeface="Montserrat"/>
              </a:rPr>
              <a:t>5</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C8E280-8455-6A48-59E2-2886FB6FA436}"/>
              </a:ext>
            </a:extLst>
          </p:cNvPr>
          <p:cNvSpPr txBox="1"/>
          <p:nvPr/>
        </p:nvSpPr>
        <p:spPr>
          <a:xfrm>
            <a:off x="260725" y="1176623"/>
            <a:ext cx="6802029" cy="230832"/>
          </a:xfrm>
          <a:prstGeom prst="rect">
            <a:avLst/>
          </a:prstGeom>
          <a:noFill/>
        </p:spPr>
        <p:txBody>
          <a:bodyPr wrap="square" lIns="0" tIns="0" rIns="0" bIns="0" rtlCol="0" anchor="t">
            <a:spAutoFit/>
          </a:bodyPr>
          <a:lstStyle/>
          <a:p>
            <a:pPr defTabSz="685800"/>
            <a:r>
              <a:rPr lang="en-US" sz="1500" dirty="0">
                <a:solidFill>
                  <a:srgbClr val="8597A3"/>
                </a:solidFill>
                <a:latin typeface="Montserrat" panose="00000500000000000000" pitchFamily="2" charset="0"/>
                <a:cs typeface="Calibri" panose="020F0502020204030204" pitchFamily="34" charset="0"/>
              </a:rPr>
              <a:t>Specimen handling and preparation​</a:t>
            </a:r>
          </a:p>
        </p:txBody>
      </p:sp>
      <p:pic>
        <p:nvPicPr>
          <p:cNvPr id="3" name="Picture 2" descr="A close-up of a person holding a needle&#10;&#10;Description automatically generated">
            <a:extLst>
              <a:ext uri="{FF2B5EF4-FFF2-40B4-BE49-F238E27FC236}">
                <a16:creationId xmlns:a16="http://schemas.microsoft.com/office/drawing/2014/main" id="{C919305D-42B8-39C2-4AB7-5D16987B6D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77" t="6492" r="5635" b="8233"/>
          <a:stretch/>
        </p:blipFill>
        <p:spPr>
          <a:xfrm>
            <a:off x="5539219" y="2955611"/>
            <a:ext cx="2076170" cy="1769348"/>
          </a:xfrm>
          <a:prstGeom prst="rect">
            <a:avLst/>
          </a:prstGeom>
        </p:spPr>
      </p:pic>
      <p:sp>
        <p:nvSpPr>
          <p:cNvPr id="6" name="TextBox 5">
            <a:extLst>
              <a:ext uri="{FF2B5EF4-FFF2-40B4-BE49-F238E27FC236}">
                <a16:creationId xmlns:a16="http://schemas.microsoft.com/office/drawing/2014/main" id="{F057A2ED-4D04-9BD5-63A7-192824F9F5AA}"/>
              </a:ext>
            </a:extLst>
          </p:cNvPr>
          <p:cNvSpPr txBox="1"/>
          <p:nvPr/>
        </p:nvSpPr>
        <p:spPr>
          <a:xfrm>
            <a:off x="229789" y="1590391"/>
            <a:ext cx="5503949" cy="2939266"/>
          </a:xfrm>
          <a:prstGeom prst="rect">
            <a:avLst/>
          </a:prstGeom>
          <a:noFill/>
        </p:spPr>
        <p:txBody>
          <a:bodyPr wrap="square">
            <a:spAutoFit/>
          </a:bodyPr>
          <a:lstStyle/>
          <a:p>
            <a:pPr defTabSz="685800"/>
            <a:r>
              <a:rPr lang="en-US" sz="1600" b="1" dirty="0">
                <a:solidFill>
                  <a:srgbClr val="009BA4"/>
                </a:solidFill>
                <a:latin typeface="Metropolis Light"/>
                <a:cs typeface="Calibri" panose="020F0502020204030204" pitchFamily="34" charset="0"/>
              </a:rPr>
              <a:t>Step 2​ - Vigorously rotate</a:t>
            </a:r>
          </a:p>
          <a:p>
            <a:pPr defTabSz="685800"/>
            <a:endParaRPr lang="en-US" sz="1300" dirty="0">
              <a:solidFill>
                <a:srgbClr val="425563"/>
              </a:solidFill>
              <a:latin typeface="Metropolis Light"/>
              <a:cs typeface="Calibri" panose="020F0502020204030204" pitchFamily="34" charset="0"/>
            </a:endParaRPr>
          </a:p>
          <a:p>
            <a:pPr defTabSz="685800"/>
            <a:r>
              <a:rPr lang="en-US" sz="1300" dirty="0">
                <a:solidFill>
                  <a:srgbClr val="003341"/>
                </a:solidFill>
                <a:latin typeface="Metropolis Light"/>
                <a:cs typeface="Calibri" panose="020F0502020204030204" pitchFamily="34" charset="0"/>
              </a:rPr>
              <a:t>Open the sample collection tube.</a:t>
            </a:r>
          </a:p>
          <a:p>
            <a:pPr defTabSz="685800"/>
            <a:endParaRPr lang="en-US" sz="1300" dirty="0">
              <a:solidFill>
                <a:srgbClr val="003341"/>
              </a:solidFill>
              <a:latin typeface="Metropolis Light"/>
              <a:cs typeface="Calibri" panose="020F0502020204030204" pitchFamily="34" charset="0"/>
            </a:endParaRPr>
          </a:p>
          <a:p>
            <a:pPr defTabSz="685800"/>
            <a:r>
              <a:rPr lang="en-US" sz="1300" dirty="0">
                <a:solidFill>
                  <a:srgbClr val="003341"/>
                </a:solidFill>
                <a:latin typeface="Metropolis Light"/>
                <a:cs typeface="Calibri" panose="020F0502020204030204" pitchFamily="34" charset="0"/>
              </a:rPr>
              <a:t>Submerge the buccal swab in the </a:t>
            </a:r>
            <a:r>
              <a:rPr lang="en-US" sz="1300" dirty="0" err="1">
                <a:solidFill>
                  <a:srgbClr val="003341"/>
                </a:solidFill>
                <a:latin typeface="Metropolis Light"/>
                <a:cs typeface="Calibri" panose="020F0502020204030204" pitchFamily="34" charset="0"/>
              </a:rPr>
              <a:t>Genedrive</a:t>
            </a:r>
            <a:r>
              <a:rPr lang="en-US" sz="1300" dirty="0">
                <a:solidFill>
                  <a:srgbClr val="003341"/>
                </a:solidFill>
                <a:latin typeface="Metropolis Light"/>
                <a:cs typeface="Calibri" panose="020F0502020204030204" pitchFamily="34" charset="0"/>
              </a:rPr>
              <a:t> lysis buffer and </a:t>
            </a:r>
            <a:r>
              <a:rPr lang="en-US" sz="1300" b="1" dirty="0">
                <a:solidFill>
                  <a:srgbClr val="003341"/>
                </a:solidFill>
                <a:latin typeface="Metropolis Light"/>
                <a:cs typeface="Calibri" panose="020F0502020204030204" pitchFamily="34" charset="0"/>
              </a:rPr>
              <a:t>VIGOROUSLY SWIRL </a:t>
            </a:r>
            <a:r>
              <a:rPr lang="en-US" sz="1300" dirty="0">
                <a:solidFill>
                  <a:srgbClr val="003341"/>
                </a:solidFill>
                <a:latin typeface="Metropolis Light"/>
                <a:cs typeface="Calibri" panose="020F0502020204030204" pitchFamily="34" charset="0"/>
              </a:rPr>
              <a:t>the swab for </a:t>
            </a:r>
            <a:r>
              <a:rPr lang="en-US" sz="1300" b="1" dirty="0">
                <a:solidFill>
                  <a:srgbClr val="003341"/>
                </a:solidFill>
                <a:latin typeface="Metropolis Light"/>
                <a:cs typeface="Calibri" panose="020F0502020204030204" pitchFamily="34" charset="0"/>
              </a:rPr>
              <a:t>30 SECONDS </a:t>
            </a:r>
            <a:r>
              <a:rPr lang="en-US" sz="1300" dirty="0">
                <a:solidFill>
                  <a:srgbClr val="003341"/>
                </a:solidFill>
                <a:latin typeface="Metropolis Light"/>
                <a:cs typeface="Calibri" panose="020F0502020204030204" pitchFamily="34" charset="0"/>
              </a:rPr>
              <a:t>to release the buccal cells into the solution.</a:t>
            </a:r>
          </a:p>
          <a:p>
            <a:pPr defTabSz="685800"/>
            <a:r>
              <a:rPr lang="en-US" sz="1300" dirty="0">
                <a:solidFill>
                  <a:srgbClr val="003341"/>
                </a:solidFill>
                <a:latin typeface="Metropolis Light"/>
                <a:cs typeface="Calibri" panose="020F0502020204030204" pitchFamily="34" charset="0"/>
              </a:rPr>
              <a:t> </a:t>
            </a:r>
          </a:p>
          <a:p>
            <a:pPr defTabSz="685800"/>
            <a:r>
              <a:rPr lang="en-US" sz="1300" dirty="0">
                <a:solidFill>
                  <a:srgbClr val="003341"/>
                </a:solidFill>
                <a:latin typeface="Metropolis Light"/>
                <a:cs typeface="Calibri" panose="020F0502020204030204" pitchFamily="34" charset="0"/>
              </a:rPr>
              <a:t>Remove the buccal swab from the tube and discard. </a:t>
            </a:r>
          </a:p>
          <a:p>
            <a:pPr defTabSz="685800"/>
            <a:endParaRPr lang="en-US" sz="1300" dirty="0">
              <a:solidFill>
                <a:srgbClr val="003341"/>
              </a:solidFill>
              <a:latin typeface="Metropolis Light"/>
              <a:cs typeface="Calibri" panose="020F0502020204030204" pitchFamily="34" charset="0"/>
            </a:endParaRPr>
          </a:p>
          <a:p>
            <a:pPr defTabSz="685800"/>
            <a:r>
              <a:rPr lang="en-US" sz="1300" dirty="0">
                <a:solidFill>
                  <a:srgbClr val="003341"/>
                </a:solidFill>
                <a:latin typeface="Metropolis Light"/>
                <a:cs typeface="Calibri" panose="020F0502020204030204" pitchFamily="34" charset="0"/>
              </a:rPr>
              <a:t>Securely replace the sample collection tube lid. </a:t>
            </a:r>
          </a:p>
          <a:p>
            <a:pPr defTabSz="685800"/>
            <a:endParaRPr lang="en-US" sz="1300" dirty="0">
              <a:solidFill>
                <a:srgbClr val="003341"/>
              </a:solidFill>
              <a:latin typeface="Metropolis Light"/>
              <a:cs typeface="Calibri" panose="020F0502020204030204" pitchFamily="34" charset="0"/>
            </a:endParaRPr>
          </a:p>
          <a:p>
            <a:pPr defTabSz="685800"/>
            <a:r>
              <a:rPr lang="en-US" sz="1300" dirty="0">
                <a:solidFill>
                  <a:srgbClr val="003341"/>
                </a:solidFill>
                <a:latin typeface="Metropolis Light"/>
                <a:cs typeface="Calibri" panose="020F0502020204030204" pitchFamily="34" charset="0"/>
              </a:rPr>
              <a:t>Label the collection tube with the patient identification details.</a:t>
            </a:r>
          </a:p>
          <a:p>
            <a:pPr defTabSz="685800"/>
            <a:endParaRPr lang="en-US" sz="1300" dirty="0">
              <a:solidFill>
                <a:srgbClr val="003341"/>
              </a:solidFill>
              <a:latin typeface="Metropolis Light"/>
              <a:cs typeface="Calibri" panose="020F0502020204030204" pitchFamily="34" charset="0"/>
            </a:endParaRPr>
          </a:p>
          <a:p>
            <a:pPr defTabSz="685800"/>
            <a:r>
              <a:rPr lang="en-US" sz="1300" b="1" dirty="0">
                <a:solidFill>
                  <a:srgbClr val="003341"/>
                </a:solidFill>
                <a:latin typeface="Metropolis Light"/>
                <a:cs typeface="Calibri" panose="020F0502020204030204" pitchFamily="34" charset="0"/>
              </a:rPr>
              <a:t>Note: </a:t>
            </a:r>
            <a:r>
              <a:rPr lang="en-US" sz="1300" dirty="0">
                <a:solidFill>
                  <a:srgbClr val="003341"/>
                </a:solidFill>
                <a:latin typeface="Metropolis Light"/>
                <a:cs typeface="Calibri" panose="020F0502020204030204" pitchFamily="34" charset="0"/>
              </a:rPr>
              <a:t>Freshly collected buccal samples are stable up to 30°C for2 hours.</a:t>
            </a:r>
            <a:endParaRPr lang="en-GB" sz="1300" dirty="0">
              <a:solidFill>
                <a:srgbClr val="003341"/>
              </a:solidFill>
              <a:latin typeface="Metropolis Light"/>
              <a:cs typeface="Calibri" panose="020F0502020204030204" pitchFamily="34" charset="0"/>
            </a:endParaRPr>
          </a:p>
        </p:txBody>
      </p:sp>
      <p:pic>
        <p:nvPicPr>
          <p:cNvPr id="5" name="Picture 4">
            <a:extLst>
              <a:ext uri="{FF2B5EF4-FFF2-40B4-BE49-F238E27FC236}">
                <a16:creationId xmlns:a16="http://schemas.microsoft.com/office/drawing/2014/main" id="{3B3A4CAC-533E-6B76-B6D7-E01DB1B99604}"/>
              </a:ext>
            </a:extLst>
          </p:cNvPr>
          <p:cNvPicPr>
            <a:picLocks noChangeAspect="1"/>
          </p:cNvPicPr>
          <p:nvPr/>
        </p:nvPicPr>
        <p:blipFill>
          <a:blip r:embed="rId4"/>
          <a:stretch>
            <a:fillRect/>
          </a:stretch>
        </p:blipFill>
        <p:spPr>
          <a:xfrm>
            <a:off x="5120111" y="650180"/>
            <a:ext cx="2533108" cy="2514818"/>
          </a:xfrm>
          <a:prstGeom prst="rect">
            <a:avLst/>
          </a:prstGeom>
        </p:spPr>
      </p:pic>
      <p:pic>
        <p:nvPicPr>
          <p:cNvPr id="11" name="Picture 10" descr="A blue and black clock with blue numbers&#10;&#10;Description automatically generated">
            <a:extLst>
              <a:ext uri="{FF2B5EF4-FFF2-40B4-BE49-F238E27FC236}">
                <a16:creationId xmlns:a16="http://schemas.microsoft.com/office/drawing/2014/main" id="{F8769B48-BE22-6E79-7F60-CF635B04C7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0704" y="2905333"/>
            <a:ext cx="952515" cy="952515"/>
          </a:xfrm>
          <a:prstGeom prst="rect">
            <a:avLst/>
          </a:prstGeom>
        </p:spPr>
      </p:pic>
      <p:sp>
        <p:nvSpPr>
          <p:cNvPr id="16" name="TextBox 15">
            <a:extLst>
              <a:ext uri="{FF2B5EF4-FFF2-40B4-BE49-F238E27FC236}">
                <a16:creationId xmlns:a16="http://schemas.microsoft.com/office/drawing/2014/main" id="{1790CFCB-D5AC-283D-3B7C-08FED810D301}"/>
              </a:ext>
            </a:extLst>
          </p:cNvPr>
          <p:cNvSpPr txBox="1"/>
          <p:nvPr/>
        </p:nvSpPr>
        <p:spPr>
          <a:xfrm>
            <a:off x="222754" y="556824"/>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spTree>
    <p:extLst>
      <p:ext uri="{BB962C8B-B14F-4D97-AF65-F5344CB8AC3E}">
        <p14:creationId xmlns:p14="http://schemas.microsoft.com/office/powerpoint/2010/main" val="2223023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75B62C-41E1-15BA-D035-BED90A9FB1F0}"/>
              </a:ext>
            </a:extLst>
          </p:cNvPr>
          <p:cNvSpPr>
            <a:spLocks noGrp="1"/>
          </p:cNvSpPr>
          <p:nvPr>
            <p:ph type="body" sz="quarter" idx="13"/>
          </p:nvPr>
        </p:nvSpPr>
        <p:spPr/>
        <p:txBody>
          <a:bodyPr/>
          <a:lstStyle/>
          <a:p>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sp>
        <p:nvSpPr>
          <p:cNvPr id="4" name="Text Placeholder 3">
            <a:extLst>
              <a:ext uri="{FF2B5EF4-FFF2-40B4-BE49-F238E27FC236}">
                <a16:creationId xmlns:a16="http://schemas.microsoft.com/office/drawing/2014/main" id="{AEA3DC4F-EDEB-4FD2-BA9D-F0330084B043}"/>
              </a:ext>
            </a:extLst>
          </p:cNvPr>
          <p:cNvSpPr>
            <a:spLocks noGrp="1"/>
          </p:cNvSpPr>
          <p:nvPr>
            <p:ph type="body" sz="quarter" idx="17"/>
          </p:nvPr>
        </p:nvSpPr>
        <p:spPr>
          <a:xfrm>
            <a:off x="340593" y="1362985"/>
            <a:ext cx="3840350" cy="3259415"/>
          </a:xfrm>
        </p:spPr>
        <p:txBody>
          <a:bodyPr/>
          <a:lstStyle/>
          <a:p>
            <a:pPr marL="0" indent="0" algn="l" rtl="0" fontAlgn="base">
              <a:buNone/>
            </a:pPr>
            <a:r>
              <a:rPr lang="en-GB" sz="1600" b="1" i="0" u="none" strike="noStrike" dirty="0">
                <a:solidFill>
                  <a:srgbClr val="009BA4"/>
                </a:solidFill>
                <a:effectLst/>
              </a:rPr>
              <a:t>Step 3 – Open the cartridge lid</a:t>
            </a:r>
            <a:r>
              <a:rPr lang="en-US" sz="1600" b="0" i="0" dirty="0">
                <a:solidFill>
                  <a:srgbClr val="009BA4"/>
                </a:solidFill>
                <a:effectLst/>
              </a:rPr>
              <a:t>​</a:t>
            </a:r>
          </a:p>
          <a:p>
            <a:pPr algn="l" rtl="0" fontAlgn="base"/>
            <a:endParaRPr lang="en-GB" b="0" i="0" dirty="0">
              <a:effectLst/>
            </a:endParaRPr>
          </a:p>
          <a:p>
            <a:pPr marL="0" indent="0" algn="l" rtl="0" fontAlgn="base">
              <a:buNone/>
            </a:pPr>
            <a:r>
              <a:rPr lang="en-GB" b="0" i="0" u="none" strike="noStrike" dirty="0">
                <a:effectLst/>
              </a:rPr>
              <a:t>Pull out the top of the cartridge and fold back upon itself (3A, 3B, 3C)</a:t>
            </a:r>
            <a:r>
              <a:rPr lang="en-US" b="0" i="0" dirty="0">
                <a:effectLst/>
              </a:rPr>
              <a:t>​.</a:t>
            </a:r>
          </a:p>
          <a:p>
            <a:pPr algn="l" rtl="0" fontAlgn="base"/>
            <a:endParaRPr lang="en-GB" b="0" i="0" dirty="0">
              <a:effectLst/>
            </a:endParaRPr>
          </a:p>
          <a:p>
            <a:pPr marL="0" indent="0" algn="l" rtl="0" fontAlgn="base">
              <a:buNone/>
            </a:pPr>
            <a:r>
              <a:rPr lang="en-GB" b="0" i="0" u="none" strike="noStrike" dirty="0">
                <a:effectLst/>
              </a:rPr>
              <a:t>Once the hinge is fully open, place black cartridge lid upright and open on a flat surface (3D)</a:t>
            </a:r>
            <a:r>
              <a:rPr lang="en-US" b="0" i="0" dirty="0">
                <a:effectLst/>
              </a:rPr>
              <a:t>​.</a:t>
            </a:r>
          </a:p>
          <a:p>
            <a:endParaRPr lang="en-GB" dirty="0"/>
          </a:p>
        </p:txBody>
      </p:sp>
      <p:sp>
        <p:nvSpPr>
          <p:cNvPr id="5" name="Text Placeholder 4">
            <a:extLst>
              <a:ext uri="{FF2B5EF4-FFF2-40B4-BE49-F238E27FC236}">
                <a16:creationId xmlns:a16="http://schemas.microsoft.com/office/drawing/2014/main" id="{4B7ABD46-A13E-36F6-479A-893D5B770E16}"/>
              </a:ext>
            </a:extLst>
          </p:cNvPr>
          <p:cNvSpPr>
            <a:spLocks noGrp="1"/>
          </p:cNvSpPr>
          <p:nvPr>
            <p:ph type="body" sz="quarter" idx="19"/>
          </p:nvPr>
        </p:nvSpPr>
        <p:spPr/>
        <p:txBody>
          <a:bodyPr/>
          <a:lstStyle/>
          <a:p>
            <a:endParaRPr lang="en-GB"/>
          </a:p>
        </p:txBody>
      </p:sp>
      <p:pic>
        <p:nvPicPr>
          <p:cNvPr id="2050" name="Picture 2" descr="A grey device with arrows pointing up&#10;&#10;Description automatically generated">
            <a:extLst>
              <a:ext uri="{FF2B5EF4-FFF2-40B4-BE49-F238E27FC236}">
                <a16:creationId xmlns:a16="http://schemas.microsoft.com/office/drawing/2014/main" id="{22A4E793-8E87-DD97-1003-AB4C7B30B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268" y="1245721"/>
            <a:ext cx="1541160" cy="1284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grey device with arrows and arrows&#10;&#10;Description automatically generated">
            <a:extLst>
              <a:ext uri="{FF2B5EF4-FFF2-40B4-BE49-F238E27FC236}">
                <a16:creationId xmlns:a16="http://schemas.microsoft.com/office/drawing/2014/main" id="{FA792302-A74D-E548-B961-39784F1F0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372" y="1245721"/>
            <a:ext cx="1541160" cy="12843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grey object with arrows pointing to the top&#10;&#10;Description automatically generated">
            <a:extLst>
              <a:ext uri="{FF2B5EF4-FFF2-40B4-BE49-F238E27FC236}">
                <a16:creationId xmlns:a16="http://schemas.microsoft.com/office/drawing/2014/main" id="{B5BB4424-8B56-833E-6779-67B7FA7B6C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3268" y="2991660"/>
            <a:ext cx="1541160" cy="12843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A3E70D-8BB0-7D3E-EBD7-9B129ABB9E34}"/>
              </a:ext>
            </a:extLst>
          </p:cNvPr>
          <p:cNvSpPr txBox="1"/>
          <p:nvPr/>
        </p:nvSpPr>
        <p:spPr>
          <a:xfrm>
            <a:off x="4323268" y="2178505"/>
            <a:ext cx="446400" cy="369332"/>
          </a:xfrm>
          <a:prstGeom prst="rect">
            <a:avLst/>
          </a:prstGeom>
          <a:noFill/>
        </p:spPr>
        <p:txBody>
          <a:bodyPr wrap="square" rtlCol="0">
            <a:spAutoFit/>
          </a:bodyPr>
          <a:lstStyle/>
          <a:p>
            <a:r>
              <a:rPr lang="en-GB" dirty="0">
                <a:solidFill>
                  <a:srgbClr val="003341"/>
                </a:solidFill>
              </a:rPr>
              <a:t>3A</a:t>
            </a:r>
          </a:p>
        </p:txBody>
      </p:sp>
      <p:sp>
        <p:nvSpPr>
          <p:cNvPr id="11" name="TextBox 10">
            <a:extLst>
              <a:ext uri="{FF2B5EF4-FFF2-40B4-BE49-F238E27FC236}">
                <a16:creationId xmlns:a16="http://schemas.microsoft.com/office/drawing/2014/main" id="{72D20445-A3DA-756B-0523-CD340272CC16}"/>
              </a:ext>
            </a:extLst>
          </p:cNvPr>
          <p:cNvSpPr txBox="1"/>
          <p:nvPr/>
        </p:nvSpPr>
        <p:spPr>
          <a:xfrm>
            <a:off x="4323268" y="3909037"/>
            <a:ext cx="446400" cy="369332"/>
          </a:xfrm>
          <a:prstGeom prst="rect">
            <a:avLst/>
          </a:prstGeom>
          <a:noFill/>
        </p:spPr>
        <p:txBody>
          <a:bodyPr wrap="square" rtlCol="0">
            <a:spAutoFit/>
          </a:bodyPr>
          <a:lstStyle/>
          <a:p>
            <a:r>
              <a:rPr lang="en-GB" dirty="0">
                <a:solidFill>
                  <a:srgbClr val="003341"/>
                </a:solidFill>
              </a:rPr>
              <a:t>3C</a:t>
            </a:r>
          </a:p>
        </p:txBody>
      </p:sp>
      <p:sp>
        <p:nvSpPr>
          <p:cNvPr id="12" name="TextBox 11">
            <a:extLst>
              <a:ext uri="{FF2B5EF4-FFF2-40B4-BE49-F238E27FC236}">
                <a16:creationId xmlns:a16="http://schemas.microsoft.com/office/drawing/2014/main" id="{84FFE439-A8DA-9EDB-54CF-6A9B337D3262}"/>
              </a:ext>
            </a:extLst>
          </p:cNvPr>
          <p:cNvSpPr txBox="1"/>
          <p:nvPr/>
        </p:nvSpPr>
        <p:spPr>
          <a:xfrm>
            <a:off x="6006754" y="3897779"/>
            <a:ext cx="446400" cy="369332"/>
          </a:xfrm>
          <a:prstGeom prst="rect">
            <a:avLst/>
          </a:prstGeom>
          <a:noFill/>
        </p:spPr>
        <p:txBody>
          <a:bodyPr wrap="square" rtlCol="0">
            <a:spAutoFit/>
          </a:bodyPr>
          <a:lstStyle/>
          <a:p>
            <a:r>
              <a:rPr lang="en-GB" dirty="0">
                <a:solidFill>
                  <a:srgbClr val="003341"/>
                </a:solidFill>
              </a:rPr>
              <a:t>3D</a:t>
            </a:r>
          </a:p>
        </p:txBody>
      </p:sp>
      <p:sp>
        <p:nvSpPr>
          <p:cNvPr id="13" name="TextBox 12">
            <a:extLst>
              <a:ext uri="{FF2B5EF4-FFF2-40B4-BE49-F238E27FC236}">
                <a16:creationId xmlns:a16="http://schemas.microsoft.com/office/drawing/2014/main" id="{52141449-60EB-EC01-67DC-FB3798724A3B}"/>
              </a:ext>
            </a:extLst>
          </p:cNvPr>
          <p:cNvSpPr txBox="1"/>
          <p:nvPr/>
        </p:nvSpPr>
        <p:spPr>
          <a:xfrm>
            <a:off x="6012766" y="2151841"/>
            <a:ext cx="446400" cy="369332"/>
          </a:xfrm>
          <a:prstGeom prst="rect">
            <a:avLst/>
          </a:prstGeom>
          <a:noFill/>
        </p:spPr>
        <p:txBody>
          <a:bodyPr wrap="square" rtlCol="0">
            <a:spAutoFit/>
          </a:bodyPr>
          <a:lstStyle/>
          <a:p>
            <a:r>
              <a:rPr lang="en-GB" dirty="0">
                <a:solidFill>
                  <a:srgbClr val="003341"/>
                </a:solidFill>
              </a:rPr>
              <a:t>3B</a:t>
            </a:r>
          </a:p>
        </p:txBody>
      </p:sp>
      <p:pic>
        <p:nvPicPr>
          <p:cNvPr id="6" name="Picture 5" descr="A grey object with arrows&#10;&#10;Description automatically generated">
            <a:extLst>
              <a:ext uri="{FF2B5EF4-FFF2-40B4-BE49-F238E27FC236}">
                <a16:creationId xmlns:a16="http://schemas.microsoft.com/office/drawing/2014/main" id="{7626CEDD-0EDB-C0F2-0AC4-D31F9405E906}"/>
              </a:ext>
            </a:extLst>
          </p:cNvPr>
          <p:cNvPicPr>
            <a:picLocks noChangeAspect="1"/>
          </p:cNvPicPr>
          <p:nvPr/>
        </p:nvPicPr>
        <p:blipFill>
          <a:blip r:embed="rId5"/>
          <a:stretch>
            <a:fillRect/>
          </a:stretch>
        </p:blipFill>
        <p:spPr>
          <a:xfrm>
            <a:off x="6006754" y="2991659"/>
            <a:ext cx="1541778" cy="1284301"/>
          </a:xfrm>
          <a:prstGeom prst="rect">
            <a:avLst/>
          </a:prstGeom>
        </p:spPr>
      </p:pic>
    </p:spTree>
    <p:extLst>
      <p:ext uri="{BB962C8B-B14F-4D97-AF65-F5344CB8AC3E}">
        <p14:creationId xmlns:p14="http://schemas.microsoft.com/office/powerpoint/2010/main" val="2640907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hand holding a blue gloved hand holding a small piece of electronic equipment&#10;&#10;Description automatically generated">
            <a:extLst>
              <a:ext uri="{FF2B5EF4-FFF2-40B4-BE49-F238E27FC236}">
                <a16:creationId xmlns:a16="http://schemas.microsoft.com/office/drawing/2014/main" id="{5495EA22-F4D6-31D7-44E3-726D42CA2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3201" y="1229627"/>
            <a:ext cx="1579936" cy="131661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7E75B62C-41E1-15BA-D035-BED90A9FB1F0}"/>
              </a:ext>
            </a:extLst>
          </p:cNvPr>
          <p:cNvSpPr>
            <a:spLocks noGrp="1"/>
          </p:cNvSpPr>
          <p:nvPr>
            <p:ph type="body" sz="quarter" idx="13"/>
          </p:nvPr>
        </p:nvSpPr>
        <p:spPr/>
        <p:txBody>
          <a:bodyPr/>
          <a:lstStyle/>
          <a:p>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sp>
        <p:nvSpPr>
          <p:cNvPr id="4" name="Text Placeholder 3">
            <a:extLst>
              <a:ext uri="{FF2B5EF4-FFF2-40B4-BE49-F238E27FC236}">
                <a16:creationId xmlns:a16="http://schemas.microsoft.com/office/drawing/2014/main" id="{AEA3DC4F-EDEB-4FD2-BA9D-F0330084B043}"/>
              </a:ext>
            </a:extLst>
          </p:cNvPr>
          <p:cNvSpPr>
            <a:spLocks noGrp="1"/>
          </p:cNvSpPr>
          <p:nvPr>
            <p:ph type="body" sz="quarter" idx="17"/>
          </p:nvPr>
        </p:nvSpPr>
        <p:spPr>
          <a:xfrm>
            <a:off x="340593" y="1229627"/>
            <a:ext cx="3840350" cy="3392773"/>
          </a:xfrm>
        </p:spPr>
        <p:txBody>
          <a:bodyPr/>
          <a:lstStyle/>
          <a:p>
            <a:pPr marL="0" indent="0" algn="l" rtl="0" fontAlgn="base">
              <a:buNone/>
            </a:pPr>
            <a:r>
              <a:rPr lang="en-GB" sz="1600" b="1" i="0" u="none" strike="noStrike" dirty="0">
                <a:solidFill>
                  <a:srgbClr val="009BA4"/>
                </a:solidFill>
                <a:effectLst/>
                <a:latin typeface="Metropolis Light"/>
              </a:rPr>
              <a:t>Step 4 – remove bung and place assay in cartridge</a:t>
            </a:r>
            <a:r>
              <a:rPr lang="en-US" sz="1600" b="0" i="0" dirty="0">
                <a:solidFill>
                  <a:srgbClr val="009BA4"/>
                </a:solidFill>
                <a:effectLst/>
                <a:latin typeface="Metropolis Light"/>
              </a:rPr>
              <a:t>​</a:t>
            </a:r>
            <a:endParaRPr lang="en-US" sz="1600" b="0" i="0" dirty="0">
              <a:solidFill>
                <a:srgbClr val="009BA4"/>
              </a:solidFill>
              <a:effectLst/>
              <a:latin typeface="Segoe UI" panose="020B0502040204020203" pitchFamily="34" charset="0"/>
            </a:endParaRPr>
          </a:p>
          <a:p>
            <a:pPr marL="0" indent="0" algn="l" rtl="0" fontAlgn="base">
              <a:buNone/>
            </a:pPr>
            <a:endParaRPr lang="en-GB" sz="1600" b="0" i="0" dirty="0">
              <a:solidFill>
                <a:srgbClr val="003341"/>
              </a:solidFill>
              <a:effectLst/>
              <a:latin typeface="Segoe UI" panose="020B0502040204020203" pitchFamily="34" charset="0"/>
            </a:endParaRPr>
          </a:p>
          <a:p>
            <a:pPr marL="0" indent="0" algn="l" rtl="0" fontAlgn="base">
              <a:buNone/>
            </a:pPr>
            <a:r>
              <a:rPr lang="en-US" b="0" i="0" u="none" strike="noStrike" dirty="0">
                <a:solidFill>
                  <a:srgbClr val="003341"/>
                </a:solidFill>
                <a:effectLst/>
                <a:latin typeface="Metropolis Light"/>
              </a:rPr>
              <a:t>Remove the strip cap (bung) from the assay cartridge and discard (4A).</a:t>
            </a:r>
          </a:p>
          <a:p>
            <a:pPr marL="0" indent="0" algn="l" rtl="0" fontAlgn="base">
              <a:buNone/>
            </a:pPr>
            <a:endParaRPr lang="en-GB" b="0" i="0" dirty="0">
              <a:solidFill>
                <a:srgbClr val="003341"/>
              </a:solidFill>
              <a:effectLst/>
              <a:latin typeface="Segoe UI" panose="020B0502040204020203" pitchFamily="34" charset="0"/>
            </a:endParaRPr>
          </a:p>
          <a:p>
            <a:pPr marL="0" indent="0" algn="l" rtl="0" fontAlgn="base">
              <a:buNone/>
            </a:pPr>
            <a:r>
              <a:rPr lang="en-GB" b="0" i="0" u="none" strike="noStrike" dirty="0">
                <a:solidFill>
                  <a:srgbClr val="003341"/>
                </a:solidFill>
                <a:effectLst/>
                <a:latin typeface="Metropolis Light"/>
              </a:rPr>
              <a:t>Place assay cartridge into the black cartridge lid in the correct orientation (flat edges aligned, curved edges aligned) (4B,C,D)</a:t>
            </a:r>
            <a:endParaRPr lang="en-US" b="0" i="0" dirty="0">
              <a:solidFill>
                <a:srgbClr val="003341"/>
              </a:solidFill>
              <a:effectLst/>
              <a:latin typeface="Segoe UI" panose="020B0502040204020203" pitchFamily="34" charset="0"/>
            </a:endParaRPr>
          </a:p>
          <a:p>
            <a:endParaRPr lang="en-GB" dirty="0"/>
          </a:p>
        </p:txBody>
      </p:sp>
      <p:sp>
        <p:nvSpPr>
          <p:cNvPr id="5" name="Text Placeholder 4">
            <a:extLst>
              <a:ext uri="{FF2B5EF4-FFF2-40B4-BE49-F238E27FC236}">
                <a16:creationId xmlns:a16="http://schemas.microsoft.com/office/drawing/2014/main" id="{4B7ABD46-A13E-36F6-479A-893D5B770E16}"/>
              </a:ext>
            </a:extLst>
          </p:cNvPr>
          <p:cNvSpPr>
            <a:spLocks noGrp="1"/>
          </p:cNvSpPr>
          <p:nvPr>
            <p:ph type="body" sz="quarter" idx="19"/>
          </p:nvPr>
        </p:nvSpPr>
        <p:spPr/>
        <p:txBody>
          <a:bodyPr/>
          <a:lstStyle/>
          <a:p>
            <a:endParaRPr lang="en-GB"/>
          </a:p>
        </p:txBody>
      </p:sp>
      <p:sp>
        <p:nvSpPr>
          <p:cNvPr id="10" name="TextBox 9">
            <a:extLst>
              <a:ext uri="{FF2B5EF4-FFF2-40B4-BE49-F238E27FC236}">
                <a16:creationId xmlns:a16="http://schemas.microsoft.com/office/drawing/2014/main" id="{46A3E70D-8BB0-7D3E-EBD7-9B129ABB9E34}"/>
              </a:ext>
            </a:extLst>
          </p:cNvPr>
          <p:cNvSpPr txBox="1"/>
          <p:nvPr/>
        </p:nvSpPr>
        <p:spPr>
          <a:xfrm>
            <a:off x="4203867" y="2176909"/>
            <a:ext cx="446400" cy="369332"/>
          </a:xfrm>
          <a:prstGeom prst="rect">
            <a:avLst/>
          </a:prstGeom>
          <a:noFill/>
        </p:spPr>
        <p:txBody>
          <a:bodyPr wrap="square" rtlCol="0">
            <a:spAutoFit/>
          </a:bodyPr>
          <a:lstStyle/>
          <a:p>
            <a:r>
              <a:rPr lang="en-GB" dirty="0">
                <a:solidFill>
                  <a:srgbClr val="003341"/>
                </a:solidFill>
              </a:rPr>
              <a:t>4A</a:t>
            </a:r>
          </a:p>
        </p:txBody>
      </p:sp>
      <p:sp>
        <p:nvSpPr>
          <p:cNvPr id="11" name="TextBox 10">
            <a:extLst>
              <a:ext uri="{FF2B5EF4-FFF2-40B4-BE49-F238E27FC236}">
                <a16:creationId xmlns:a16="http://schemas.microsoft.com/office/drawing/2014/main" id="{72D20445-A3DA-756B-0523-CD340272CC16}"/>
              </a:ext>
            </a:extLst>
          </p:cNvPr>
          <p:cNvSpPr txBox="1"/>
          <p:nvPr/>
        </p:nvSpPr>
        <p:spPr>
          <a:xfrm>
            <a:off x="4223201" y="3980493"/>
            <a:ext cx="446400" cy="369332"/>
          </a:xfrm>
          <a:prstGeom prst="rect">
            <a:avLst/>
          </a:prstGeom>
          <a:noFill/>
        </p:spPr>
        <p:txBody>
          <a:bodyPr wrap="square" rtlCol="0">
            <a:spAutoFit/>
          </a:bodyPr>
          <a:lstStyle/>
          <a:p>
            <a:r>
              <a:rPr lang="en-GB" dirty="0">
                <a:solidFill>
                  <a:srgbClr val="003341"/>
                </a:solidFill>
              </a:rPr>
              <a:t>4C</a:t>
            </a:r>
          </a:p>
        </p:txBody>
      </p:sp>
      <p:sp>
        <p:nvSpPr>
          <p:cNvPr id="12" name="TextBox 11">
            <a:extLst>
              <a:ext uri="{FF2B5EF4-FFF2-40B4-BE49-F238E27FC236}">
                <a16:creationId xmlns:a16="http://schemas.microsoft.com/office/drawing/2014/main" id="{84FFE439-A8DA-9EDB-54CF-6A9B337D3262}"/>
              </a:ext>
            </a:extLst>
          </p:cNvPr>
          <p:cNvSpPr txBox="1"/>
          <p:nvPr/>
        </p:nvSpPr>
        <p:spPr>
          <a:xfrm>
            <a:off x="5946762" y="3910559"/>
            <a:ext cx="446400" cy="369332"/>
          </a:xfrm>
          <a:prstGeom prst="rect">
            <a:avLst/>
          </a:prstGeom>
          <a:noFill/>
        </p:spPr>
        <p:txBody>
          <a:bodyPr wrap="square" rtlCol="0">
            <a:spAutoFit/>
          </a:bodyPr>
          <a:lstStyle/>
          <a:p>
            <a:r>
              <a:rPr lang="en-GB" dirty="0">
                <a:solidFill>
                  <a:srgbClr val="003341"/>
                </a:solidFill>
              </a:rPr>
              <a:t>4D</a:t>
            </a:r>
          </a:p>
        </p:txBody>
      </p:sp>
      <p:sp>
        <p:nvSpPr>
          <p:cNvPr id="13" name="TextBox 12">
            <a:extLst>
              <a:ext uri="{FF2B5EF4-FFF2-40B4-BE49-F238E27FC236}">
                <a16:creationId xmlns:a16="http://schemas.microsoft.com/office/drawing/2014/main" id="{52141449-60EB-EC01-67DC-FB3798724A3B}"/>
              </a:ext>
            </a:extLst>
          </p:cNvPr>
          <p:cNvSpPr txBox="1"/>
          <p:nvPr/>
        </p:nvSpPr>
        <p:spPr>
          <a:xfrm>
            <a:off x="5990453" y="2140477"/>
            <a:ext cx="446400" cy="369332"/>
          </a:xfrm>
          <a:prstGeom prst="rect">
            <a:avLst/>
          </a:prstGeom>
          <a:noFill/>
        </p:spPr>
        <p:txBody>
          <a:bodyPr wrap="square" rtlCol="0">
            <a:spAutoFit/>
          </a:bodyPr>
          <a:lstStyle/>
          <a:p>
            <a:r>
              <a:rPr lang="en-GB" dirty="0">
                <a:solidFill>
                  <a:srgbClr val="003341"/>
                </a:solidFill>
              </a:rPr>
              <a:t>4B</a:t>
            </a:r>
          </a:p>
        </p:txBody>
      </p:sp>
      <p:pic>
        <p:nvPicPr>
          <p:cNvPr id="3076" name="Picture 4" descr="A grey device with a few tubes&#10;&#10;Description automatically generated with medium confidence">
            <a:extLst>
              <a:ext uri="{FF2B5EF4-FFF2-40B4-BE49-F238E27FC236}">
                <a16:creationId xmlns:a16="http://schemas.microsoft.com/office/drawing/2014/main" id="{CBED6CA6-22DE-F16D-D8B5-7267CD12D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840" y="1213889"/>
            <a:ext cx="1579936" cy="13166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close-up of a device&#10;&#10;Description automatically generated">
            <a:extLst>
              <a:ext uri="{FF2B5EF4-FFF2-40B4-BE49-F238E27FC236}">
                <a16:creationId xmlns:a16="http://schemas.microsoft.com/office/drawing/2014/main" id="{CD7B6BDC-2426-E515-EF53-162DB4CF7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867" y="3002191"/>
            <a:ext cx="1589940" cy="13249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 grey object with a black background&#10;&#10;Description automatically generated">
            <a:extLst>
              <a:ext uri="{FF2B5EF4-FFF2-40B4-BE49-F238E27FC236}">
                <a16:creationId xmlns:a16="http://schemas.microsoft.com/office/drawing/2014/main" id="{061BFBAA-E1D4-237A-D9E9-8856EE3E14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3838" y="3002191"/>
            <a:ext cx="1589940" cy="132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806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5C62CAC6-90EA-41C2-A9C1-A31053654BE0}" type="slidenum">
              <a:rPr lang="en-US" sz="700" b="1" smtClean="0">
                <a:solidFill>
                  <a:srgbClr val="475C6D"/>
                </a:solidFill>
                <a:latin typeface="Montserrat"/>
              </a:rPr>
              <a:t>8</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C8E280-8455-6A48-59E2-2886FB6FA436}"/>
              </a:ext>
            </a:extLst>
          </p:cNvPr>
          <p:cNvSpPr txBox="1"/>
          <p:nvPr/>
        </p:nvSpPr>
        <p:spPr>
          <a:xfrm>
            <a:off x="260725" y="1176623"/>
            <a:ext cx="6802029" cy="230832"/>
          </a:xfrm>
          <a:prstGeom prst="rect">
            <a:avLst/>
          </a:prstGeom>
          <a:noFill/>
        </p:spPr>
        <p:txBody>
          <a:bodyPr wrap="square" lIns="0" tIns="0" rIns="0" bIns="0" rtlCol="0" anchor="t">
            <a:spAutoFit/>
          </a:bodyPr>
          <a:lstStyle/>
          <a:p>
            <a:pPr defTabSz="685800"/>
            <a:r>
              <a:rPr lang="en-US" sz="1500" dirty="0">
                <a:solidFill>
                  <a:srgbClr val="8597A3"/>
                </a:solidFill>
                <a:latin typeface="Montserrat" panose="00000500000000000000" pitchFamily="2" charset="0"/>
                <a:cs typeface="Calibri" panose="020F0502020204030204" pitchFamily="34" charset="0"/>
              </a:rPr>
              <a:t>Specimen handling and preparation​</a:t>
            </a:r>
          </a:p>
        </p:txBody>
      </p:sp>
      <p:sp>
        <p:nvSpPr>
          <p:cNvPr id="6" name="TextBox 5">
            <a:extLst>
              <a:ext uri="{FF2B5EF4-FFF2-40B4-BE49-F238E27FC236}">
                <a16:creationId xmlns:a16="http://schemas.microsoft.com/office/drawing/2014/main" id="{F057A2ED-4D04-9BD5-63A7-192824F9F5AA}"/>
              </a:ext>
            </a:extLst>
          </p:cNvPr>
          <p:cNvSpPr txBox="1"/>
          <p:nvPr/>
        </p:nvSpPr>
        <p:spPr>
          <a:xfrm>
            <a:off x="222754" y="1659527"/>
            <a:ext cx="5256152" cy="2062103"/>
          </a:xfrm>
          <a:prstGeom prst="rect">
            <a:avLst/>
          </a:prstGeom>
          <a:noFill/>
        </p:spPr>
        <p:txBody>
          <a:bodyPr wrap="square" lIns="91440" tIns="45720" rIns="91440" bIns="45720" anchor="t">
            <a:spAutoFit/>
          </a:bodyPr>
          <a:lstStyle/>
          <a:p>
            <a:pPr defTabSz="685800"/>
            <a:r>
              <a:rPr lang="en-US" sz="1600" b="1" dirty="0">
                <a:solidFill>
                  <a:srgbClr val="009BA4"/>
                </a:solidFill>
                <a:latin typeface="Metropolis Light"/>
                <a:cs typeface="Calibri"/>
              </a:rPr>
              <a:t>Step 5​ - Open the assay pouch</a:t>
            </a:r>
            <a:endParaRPr lang="en-US" sz="1600" b="1" dirty="0">
              <a:solidFill>
                <a:srgbClr val="009BA4"/>
              </a:solidFill>
              <a:latin typeface="Metropolis Light"/>
              <a:cs typeface="Calibri" panose="020F0502020204030204" pitchFamily="34" charset="0"/>
            </a:endParaRPr>
          </a:p>
          <a:p>
            <a:pPr defTabSz="685800"/>
            <a:endParaRPr lang="en-GB" sz="1400" b="1" dirty="0">
              <a:solidFill>
                <a:srgbClr val="003341"/>
              </a:solidFill>
              <a:latin typeface="Metropolis Light"/>
              <a:cs typeface="Segoe UI"/>
            </a:endParaRPr>
          </a:p>
          <a:p>
            <a:pPr defTabSz="685800"/>
            <a:r>
              <a:rPr lang="en-US" sz="1400" dirty="0">
                <a:solidFill>
                  <a:srgbClr val="003341"/>
                </a:solidFill>
                <a:latin typeface="Metropolis Light"/>
                <a:cs typeface="Segoe UI"/>
              </a:rPr>
              <a:t>Remove the assay cartridge from its foil pouch (5A) and inspect it, ensuring that the </a:t>
            </a:r>
            <a:r>
              <a:rPr lang="en-US" sz="1400" dirty="0" err="1">
                <a:solidFill>
                  <a:srgbClr val="003341"/>
                </a:solidFill>
                <a:latin typeface="Metropolis Light"/>
                <a:cs typeface="Segoe UI"/>
              </a:rPr>
              <a:t>lyophilised</a:t>
            </a:r>
            <a:r>
              <a:rPr lang="en-US" sz="1400" dirty="0">
                <a:solidFill>
                  <a:srgbClr val="003341"/>
                </a:solidFill>
                <a:latin typeface="Metropolis Light"/>
                <a:cs typeface="Segoe UI"/>
              </a:rPr>
              <a:t> reagents are located at the base of the middle channel only (5B). </a:t>
            </a:r>
          </a:p>
          <a:p>
            <a:pPr defTabSz="685800"/>
            <a:endParaRPr lang="en-US" sz="1400" dirty="0">
              <a:solidFill>
                <a:srgbClr val="003341"/>
              </a:solidFill>
              <a:latin typeface="Metropolis Light"/>
              <a:cs typeface="Segoe UI"/>
            </a:endParaRPr>
          </a:p>
          <a:p>
            <a:pPr defTabSz="685800"/>
            <a:r>
              <a:rPr lang="en-US" sz="1400" dirty="0">
                <a:solidFill>
                  <a:srgbClr val="003341"/>
                </a:solidFill>
                <a:latin typeface="Metropolis Light"/>
                <a:cs typeface="Segoe UI"/>
              </a:rPr>
              <a:t>If the reagents are absent, discard the cartridge and open a new kit. If reagents are dislodged flick/tap to move to the bottom of the channel.</a:t>
            </a:r>
            <a:endParaRPr lang="en-GB" sz="1400" dirty="0">
              <a:solidFill>
                <a:srgbClr val="003341"/>
              </a:solidFill>
              <a:latin typeface="Metropolis Light"/>
              <a:cs typeface="Segoe UI"/>
            </a:endParaRPr>
          </a:p>
        </p:txBody>
      </p:sp>
      <p:sp>
        <p:nvSpPr>
          <p:cNvPr id="16" name="TextBox 15">
            <a:extLst>
              <a:ext uri="{FF2B5EF4-FFF2-40B4-BE49-F238E27FC236}">
                <a16:creationId xmlns:a16="http://schemas.microsoft.com/office/drawing/2014/main" id="{1790CFCB-D5AC-283D-3B7C-08FED810D301}"/>
              </a:ext>
            </a:extLst>
          </p:cNvPr>
          <p:cNvSpPr txBox="1"/>
          <p:nvPr/>
        </p:nvSpPr>
        <p:spPr>
          <a:xfrm>
            <a:off x="222754" y="556824"/>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pic>
        <p:nvPicPr>
          <p:cNvPr id="1028" name="Picture 4" descr="A screenshot of a computer&#10;&#10;Description automatically generated">
            <a:extLst>
              <a:ext uri="{FF2B5EF4-FFF2-40B4-BE49-F238E27FC236}">
                <a16:creationId xmlns:a16="http://schemas.microsoft.com/office/drawing/2014/main" id="{D4D15DE0-D473-F507-03F6-E8A6E3637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848" y="2899918"/>
            <a:ext cx="1583139" cy="13192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2FC7C3-BEC4-022A-2D45-3A2D2C1DDDDB}"/>
              </a:ext>
            </a:extLst>
          </p:cNvPr>
          <p:cNvSpPr txBox="1"/>
          <p:nvPr/>
        </p:nvSpPr>
        <p:spPr>
          <a:xfrm>
            <a:off x="5943848" y="2505913"/>
            <a:ext cx="662615" cy="369332"/>
          </a:xfrm>
          <a:prstGeom prst="rect">
            <a:avLst/>
          </a:prstGeom>
          <a:noFill/>
        </p:spPr>
        <p:txBody>
          <a:bodyPr wrap="square" rtlCol="0">
            <a:spAutoFit/>
          </a:bodyPr>
          <a:lstStyle/>
          <a:p>
            <a:r>
              <a:rPr lang="en-GB" dirty="0">
                <a:solidFill>
                  <a:srgbClr val="475C6D"/>
                </a:solidFill>
              </a:rPr>
              <a:t>5A</a:t>
            </a:r>
          </a:p>
        </p:txBody>
      </p:sp>
      <p:sp>
        <p:nvSpPr>
          <p:cNvPr id="11" name="TextBox 10">
            <a:extLst>
              <a:ext uri="{FF2B5EF4-FFF2-40B4-BE49-F238E27FC236}">
                <a16:creationId xmlns:a16="http://schemas.microsoft.com/office/drawing/2014/main" id="{28F8D220-E516-17FF-40C7-F9AF0803E3D7}"/>
              </a:ext>
            </a:extLst>
          </p:cNvPr>
          <p:cNvSpPr txBox="1"/>
          <p:nvPr/>
        </p:nvSpPr>
        <p:spPr>
          <a:xfrm>
            <a:off x="5943848" y="4268546"/>
            <a:ext cx="662615" cy="369332"/>
          </a:xfrm>
          <a:prstGeom prst="rect">
            <a:avLst/>
          </a:prstGeom>
          <a:noFill/>
        </p:spPr>
        <p:txBody>
          <a:bodyPr wrap="square" rtlCol="0">
            <a:spAutoFit/>
          </a:bodyPr>
          <a:lstStyle/>
          <a:p>
            <a:r>
              <a:rPr lang="en-GB" dirty="0">
                <a:solidFill>
                  <a:srgbClr val="475C6D"/>
                </a:solidFill>
              </a:rPr>
              <a:t>5B</a:t>
            </a:r>
          </a:p>
        </p:txBody>
      </p:sp>
      <p:pic>
        <p:nvPicPr>
          <p:cNvPr id="8" name="Picture 7" descr="A silver package with a white label&#10;&#10;Description automatically generated">
            <a:extLst>
              <a:ext uri="{FF2B5EF4-FFF2-40B4-BE49-F238E27FC236}">
                <a16:creationId xmlns:a16="http://schemas.microsoft.com/office/drawing/2014/main" id="{3B93DFCF-FB65-B3B7-2719-9B4C816AECD2}"/>
              </a:ext>
            </a:extLst>
          </p:cNvPr>
          <p:cNvPicPr>
            <a:picLocks noChangeAspect="1"/>
          </p:cNvPicPr>
          <p:nvPr/>
        </p:nvPicPr>
        <p:blipFill>
          <a:blip r:embed="rId4"/>
          <a:stretch>
            <a:fillRect/>
          </a:stretch>
        </p:blipFill>
        <p:spPr>
          <a:xfrm>
            <a:off x="5794806" y="1285456"/>
            <a:ext cx="1732181" cy="1171112"/>
          </a:xfrm>
          <a:prstGeom prst="rect">
            <a:avLst/>
          </a:prstGeom>
        </p:spPr>
      </p:pic>
    </p:spTree>
    <p:extLst>
      <p:ext uri="{BB962C8B-B14F-4D97-AF65-F5344CB8AC3E}">
        <p14:creationId xmlns:p14="http://schemas.microsoft.com/office/powerpoint/2010/main" val="224258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14B48C-7CEC-A582-895A-4B6E62BDF8AB}"/>
              </a:ext>
            </a:extLst>
          </p:cNvPr>
          <p:cNvSpPr txBox="1"/>
          <p:nvPr/>
        </p:nvSpPr>
        <p:spPr>
          <a:xfrm>
            <a:off x="241741" y="170647"/>
            <a:ext cx="3382028" cy="107722"/>
          </a:xfrm>
          <a:prstGeom prst="rect">
            <a:avLst/>
          </a:prstGeom>
          <a:noFill/>
        </p:spPr>
        <p:txBody>
          <a:bodyPr wrap="square" lIns="0" tIns="0" rIns="0" bIns="0" rtlCol="0" anchor="t">
            <a:spAutoFit/>
          </a:bodyPr>
          <a:lstStyle/>
          <a:p>
            <a:pPr defTabSz="914378">
              <a:defRPr/>
            </a:pPr>
            <a:fld id="{1E374606-85F9-41E2-890F-221A1F4EBA32}" type="slidenum">
              <a:rPr lang="en-US" sz="700" b="1" smtClean="0">
                <a:solidFill>
                  <a:srgbClr val="475C6D"/>
                </a:solidFill>
                <a:latin typeface="Montserrat"/>
              </a:rPr>
              <a:t>9</a:t>
            </a:fld>
            <a:r>
              <a:rPr lang="en-US" sz="700" b="1" dirty="0">
                <a:solidFill>
                  <a:srgbClr val="475C6D"/>
                </a:solidFill>
                <a:latin typeface="Montserrat"/>
              </a:rPr>
              <a:t> |</a:t>
            </a:r>
            <a:r>
              <a:rPr lang="en-US" sz="700" dirty="0">
                <a:solidFill>
                  <a:srgbClr val="475C6D"/>
                </a:solidFill>
                <a:latin typeface="Metropolis Medium"/>
              </a:rPr>
              <a:t>  </a:t>
            </a:r>
            <a:r>
              <a:rPr lang="en-US" sz="700" dirty="0">
                <a:solidFill>
                  <a:srgbClr val="8597A3"/>
                </a:solidFill>
                <a:latin typeface="Metropolis Medium"/>
              </a:rPr>
              <a:t>TEST PROCEDURE</a:t>
            </a:r>
            <a:endParaRPr lang="en-US" sz="700" dirty="0">
              <a:solidFill>
                <a:srgbClr val="8597A3"/>
              </a:solidFill>
              <a:latin typeface="Metropolis Medium" pitchFamily="2" charset="77"/>
            </a:endParaRPr>
          </a:p>
        </p:txBody>
      </p:sp>
      <p:cxnSp>
        <p:nvCxnSpPr>
          <p:cNvPr id="18" name="Straight Connector 17">
            <a:extLst>
              <a:ext uri="{FF2B5EF4-FFF2-40B4-BE49-F238E27FC236}">
                <a16:creationId xmlns:a16="http://schemas.microsoft.com/office/drawing/2014/main" id="{38787BCA-D4A8-7078-1996-06399519F8E2}"/>
              </a:ext>
            </a:extLst>
          </p:cNvPr>
          <p:cNvCxnSpPr>
            <a:cxnSpLocks/>
          </p:cNvCxnSpPr>
          <p:nvPr/>
        </p:nvCxnSpPr>
        <p:spPr>
          <a:xfrm>
            <a:off x="241739" y="418541"/>
            <a:ext cx="6840000" cy="0"/>
          </a:xfrm>
          <a:prstGeom prst="line">
            <a:avLst/>
          </a:prstGeom>
          <a:ln w="12700">
            <a:solidFill>
              <a:srgbClr val="87CDD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C8E280-8455-6A48-59E2-2886FB6FA436}"/>
              </a:ext>
            </a:extLst>
          </p:cNvPr>
          <p:cNvSpPr txBox="1"/>
          <p:nvPr/>
        </p:nvSpPr>
        <p:spPr>
          <a:xfrm>
            <a:off x="241739" y="1194174"/>
            <a:ext cx="6802029" cy="230832"/>
          </a:xfrm>
          <a:prstGeom prst="rect">
            <a:avLst/>
          </a:prstGeom>
          <a:noFill/>
        </p:spPr>
        <p:txBody>
          <a:bodyPr wrap="square" lIns="0" tIns="0" rIns="0" bIns="0" rtlCol="0" anchor="t">
            <a:spAutoFit/>
          </a:bodyPr>
          <a:lstStyle/>
          <a:p>
            <a:pPr defTabSz="685800">
              <a:defRPr/>
            </a:pPr>
            <a:r>
              <a:rPr lang="en-US" sz="1500" dirty="0">
                <a:solidFill>
                  <a:srgbClr val="8597A3"/>
                </a:solidFill>
                <a:latin typeface="Montserrat" panose="00000500000000000000" pitchFamily="2" charset="0"/>
                <a:cs typeface="Calibri" panose="020F0502020204030204" pitchFamily="34" charset="0"/>
              </a:rPr>
              <a:t>Specimen handling and preparation​</a:t>
            </a:r>
          </a:p>
        </p:txBody>
      </p:sp>
      <p:sp>
        <p:nvSpPr>
          <p:cNvPr id="6" name="TextBox 5">
            <a:extLst>
              <a:ext uri="{FF2B5EF4-FFF2-40B4-BE49-F238E27FC236}">
                <a16:creationId xmlns:a16="http://schemas.microsoft.com/office/drawing/2014/main" id="{F057A2ED-4D04-9BD5-63A7-192824F9F5AA}"/>
              </a:ext>
            </a:extLst>
          </p:cNvPr>
          <p:cNvSpPr txBox="1"/>
          <p:nvPr/>
        </p:nvSpPr>
        <p:spPr>
          <a:xfrm>
            <a:off x="225480" y="1699231"/>
            <a:ext cx="4721274" cy="1031051"/>
          </a:xfrm>
          <a:prstGeom prst="rect">
            <a:avLst/>
          </a:prstGeom>
          <a:noFill/>
        </p:spPr>
        <p:txBody>
          <a:bodyPr wrap="square">
            <a:spAutoFit/>
          </a:bodyPr>
          <a:lstStyle/>
          <a:p>
            <a:pPr defTabSz="685800"/>
            <a:r>
              <a:rPr lang="en-US" sz="1600" b="1" dirty="0">
                <a:solidFill>
                  <a:srgbClr val="009BA4"/>
                </a:solidFill>
                <a:latin typeface="Metropolis Light"/>
                <a:cs typeface="Calibri" panose="020F0502020204030204" pitchFamily="34" charset="0"/>
              </a:rPr>
              <a:t>Step 6 – Invert to mix</a:t>
            </a:r>
          </a:p>
          <a:p>
            <a:pPr defTabSz="685800"/>
            <a:endParaRPr lang="en-US" sz="1500" b="1" dirty="0">
              <a:solidFill>
                <a:srgbClr val="003341"/>
              </a:solidFill>
              <a:latin typeface="Metropolis Light"/>
              <a:cs typeface="Calibri" panose="020F0502020204030204" pitchFamily="34" charset="0"/>
            </a:endParaRPr>
          </a:p>
          <a:p>
            <a:pPr defTabSz="685800"/>
            <a:r>
              <a:rPr lang="en-US" sz="1400" dirty="0">
                <a:solidFill>
                  <a:srgbClr val="003341"/>
                </a:solidFill>
                <a:latin typeface="Metropolis Light"/>
                <a:cs typeface="Calibri" panose="020F0502020204030204" pitchFamily="34" charset="0"/>
              </a:rPr>
              <a:t>Mix the sample collection tube containing Genedrive lysis buffer and patient sample by inverting several times.</a:t>
            </a:r>
            <a:endParaRPr lang="en-GB" sz="1400" dirty="0">
              <a:solidFill>
                <a:srgbClr val="003341"/>
              </a:solidFill>
              <a:latin typeface="Metropolis Light"/>
              <a:cs typeface="Calibri" panose="020F0502020204030204" pitchFamily="34" charset="0"/>
            </a:endParaRPr>
          </a:p>
        </p:txBody>
      </p:sp>
      <p:pic>
        <p:nvPicPr>
          <p:cNvPr id="16" name="Picture 15">
            <a:extLst>
              <a:ext uri="{FF2B5EF4-FFF2-40B4-BE49-F238E27FC236}">
                <a16:creationId xmlns:a16="http://schemas.microsoft.com/office/drawing/2014/main" id="{9E0D3A48-4992-31BE-5F02-2FF0DF4D055E}"/>
              </a:ext>
            </a:extLst>
          </p:cNvPr>
          <p:cNvPicPr>
            <a:picLocks noChangeAspect="1"/>
          </p:cNvPicPr>
          <p:nvPr/>
        </p:nvPicPr>
        <p:blipFill>
          <a:blip r:embed="rId3"/>
          <a:stretch>
            <a:fillRect/>
          </a:stretch>
        </p:blipFill>
        <p:spPr>
          <a:xfrm>
            <a:off x="5569586" y="701989"/>
            <a:ext cx="1944551" cy="1869761"/>
          </a:xfrm>
          <a:prstGeom prst="rect">
            <a:avLst/>
          </a:prstGeom>
        </p:spPr>
      </p:pic>
      <p:pic>
        <p:nvPicPr>
          <p:cNvPr id="5" name="Picture 4" descr="A hand holding a test tube&#10;&#10;Description automatically generated">
            <a:extLst>
              <a:ext uri="{FF2B5EF4-FFF2-40B4-BE49-F238E27FC236}">
                <a16:creationId xmlns:a16="http://schemas.microsoft.com/office/drawing/2014/main" id="{1195BC53-1F2F-B773-90CB-6EB7565C37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1867" y="2890428"/>
            <a:ext cx="1959987" cy="1629403"/>
          </a:xfrm>
          <a:prstGeom prst="rect">
            <a:avLst/>
          </a:prstGeom>
        </p:spPr>
      </p:pic>
      <p:sp>
        <p:nvSpPr>
          <p:cNvPr id="11" name="TextBox 10">
            <a:extLst>
              <a:ext uri="{FF2B5EF4-FFF2-40B4-BE49-F238E27FC236}">
                <a16:creationId xmlns:a16="http://schemas.microsoft.com/office/drawing/2014/main" id="{2512B4B4-62F6-299E-B08C-672652CF81BC}"/>
              </a:ext>
            </a:extLst>
          </p:cNvPr>
          <p:cNvSpPr txBox="1"/>
          <p:nvPr/>
        </p:nvSpPr>
        <p:spPr>
          <a:xfrm>
            <a:off x="222754" y="556824"/>
            <a:ext cx="6802029" cy="491545"/>
          </a:xfrm>
          <a:prstGeom prst="rect">
            <a:avLst/>
          </a:prstGeom>
          <a:noFill/>
        </p:spPr>
        <p:txBody>
          <a:bodyPr wrap="square" lIns="0" tIns="0" rIns="0" bIns="0" rtlCol="0" anchor="t">
            <a:spAutoFit/>
          </a:bodyPr>
          <a:lstStyle/>
          <a:p>
            <a:pPr defTabSz="914378">
              <a:lnSpc>
                <a:spcPct val="150000"/>
              </a:lnSpc>
              <a:defRPr/>
            </a:pPr>
            <a:r>
              <a:rPr lang="en-GB" sz="2400" b="1" dirty="0">
                <a:solidFill>
                  <a:srgbClr val="003341"/>
                </a:solidFill>
                <a:latin typeface="Montserrat" panose="00000500000000000000" pitchFamily="2" charset="0"/>
              </a:rPr>
              <a:t>Performing a Patient Test</a:t>
            </a:r>
            <a:endParaRPr lang="en-US" sz="2400" b="1" dirty="0">
              <a:solidFill>
                <a:srgbClr val="003341"/>
              </a:solidFill>
              <a:latin typeface="Montserrat" panose="00000500000000000000" pitchFamily="2" charset="0"/>
            </a:endParaRPr>
          </a:p>
        </p:txBody>
      </p:sp>
    </p:spTree>
    <p:extLst>
      <p:ext uri="{BB962C8B-B14F-4D97-AF65-F5344CB8AC3E}">
        <p14:creationId xmlns:p14="http://schemas.microsoft.com/office/powerpoint/2010/main" val="844227084"/>
      </p:ext>
    </p:extLst>
  </p:cSld>
  <p:clrMapOvr>
    <a:masterClrMapping/>
  </p:clrMapOvr>
</p:sld>
</file>

<file path=ppt/theme/theme1.xml><?xml version="1.0" encoding="utf-8"?>
<a:theme xmlns:a="http://schemas.openxmlformats.org/drawingml/2006/main" name="Genedrive_MT-RNR1 Template">
  <a:themeElements>
    <a:clrScheme name="Accora Colour">
      <a:dk1>
        <a:srgbClr val="009081"/>
      </a:dk1>
      <a:lt1>
        <a:srgbClr val="FFFFFF"/>
      </a:lt1>
      <a:dk2>
        <a:srgbClr val="009081"/>
      </a:dk2>
      <a:lt2>
        <a:srgbClr val="E7E6E6"/>
      </a:lt2>
      <a:accent1>
        <a:srgbClr val="53565B"/>
      </a:accent1>
      <a:accent2>
        <a:srgbClr val="919191"/>
      </a:accent2>
      <a:accent3>
        <a:srgbClr val="A5A5A5"/>
      </a:accent3>
      <a:accent4>
        <a:srgbClr val="939393"/>
      </a:accent4>
      <a:accent5>
        <a:srgbClr val="919191"/>
      </a:accent5>
      <a:accent6>
        <a:srgbClr val="939393"/>
      </a:accent6>
      <a:hlink>
        <a:srgbClr val="919191"/>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ora_Theme" id="{A2132B5B-FA60-404A-B3D5-139934A5E306}" vid="{C3D078B0-BD51-4947-9871-4F015F463E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1C15E9A9AF5FC4CB7F402953D5481B2" ma:contentTypeVersion="30" ma:contentTypeDescription="Create a new document." ma:contentTypeScope="" ma:versionID="6d3442ba5b81bf642ddab5b5bc421812">
  <xsd:schema xmlns:xsd="http://www.w3.org/2001/XMLSchema" xmlns:xs="http://www.w3.org/2001/XMLSchema" xmlns:p="http://schemas.microsoft.com/office/2006/metadata/properties" xmlns:ns2="7c0cf8cf-e1bf-434e-b1ce-621e0e774b8a" xmlns:ns3="2a61b11f-d5f3-4dbc-92da-397722161917" targetNamespace="http://schemas.microsoft.com/office/2006/metadata/properties" ma:root="true" ma:fieldsID="17ca9935a5536de0f70f0f1fcc031221" ns2:_="" ns3:_="">
    <xsd:import namespace="7c0cf8cf-e1bf-434e-b1ce-621e0e774b8a"/>
    <xsd:import namespace="2a61b11f-d5f3-4dbc-92da-397722161917"/>
    <xsd:element name="properties">
      <xsd:complexType>
        <xsd:sequence>
          <xsd:element name="documentManagement">
            <xsd:complexType>
              <xsd:all>
                <xsd:element ref="ns2:Lot_x002f_SerialNumber" minOccurs="0"/>
                <xsd:element ref="ns2:Product" minOccurs="0"/>
                <xsd:element ref="ns2:IFUreferebce" minOccurs="0"/>
                <xsd:element ref="ns2:ReleaseDate" minOccurs="0"/>
                <xsd:element ref="ns3:SharedWithUsers" minOccurs="0"/>
                <xsd:element ref="ns3:SharedWithDetails"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cf8cf-e1bf-434e-b1ce-621e0e774b8a" elementFormDefault="qualified">
    <xsd:import namespace="http://schemas.microsoft.com/office/2006/documentManagement/types"/>
    <xsd:import namespace="http://schemas.microsoft.com/office/infopath/2007/PartnerControls"/>
    <xsd:element name="Lot_x002f_SerialNumber" ma:index="2" nillable="true" ma:displayName="Lot/Serial Number" ma:description="Lot/Serial Numbers included in this record" ma:format="Dropdown" ma:internalName="Lot_x002f_SerialNumber" ma:readOnly="false">
      <xsd:simpleType>
        <xsd:restriction base="dms:Note">
          <xsd:maxLength value="255"/>
        </xsd:restriction>
      </xsd:simpleType>
    </xsd:element>
    <xsd:element name="Product" ma:index="3" nillable="true" ma:displayName="Product" ma:description="Select the category from the dropdown" ma:format="Dropdown" ma:internalName="Product" ma:readOnly="false">
      <xsd:simpleType>
        <xsd:restriction base="dms:Choice">
          <xsd:enumeration value="System/Instrument"/>
          <xsd:enumeration value="RNR1"/>
          <xsd:enumeration value="CYP"/>
          <xsd:enumeration value="Reagents"/>
        </xsd:restriction>
      </xsd:simpleType>
    </xsd:element>
    <xsd:element name="IFUreferebce" ma:index="4" nillable="true" ma:displayName="Status" ma:format="Dropdown" ma:internalName="IFUreferebce" ma:readOnly="false">
      <xsd:simpleType>
        <xsd:restriction base="dms:Choice">
          <xsd:enumeration value="In Progress"/>
          <xsd:enumeration value="Released"/>
          <xsd:enumeration value="R&amp;D/Training Only"/>
          <xsd:enumeration value="Failed"/>
        </xsd:restriction>
      </xsd:simpleType>
    </xsd:element>
    <xsd:element name="ReleaseDate" ma:index="5" nillable="true" ma:displayName="Release Date" ma:default="10/8/2024" ma:description="Release Date" ma:format="DateTime" ma:internalName="ReleaseDate" ma:readOnly="false">
      <xsd:simpleType>
        <xsd:restriction base="dms:DateTim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hidden="true"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hidden="true" ma:internalName="MediaServiceOCR" ma:readOnly="true">
      <xsd:simpleType>
        <xsd:restriction base="dms:Note"/>
      </xsd:simpleType>
    </xsd:element>
    <xsd:element name="MediaLengthInSeconds" ma:index="19" nillable="true" ma:displayName="Length (seconds)" ma:hidden="true" ma:internalName="MediaLengthInSeconds" ma:readOnly="true">
      <xsd:simpleType>
        <xsd:restriction base="dms:Unknown"/>
      </xsd:simpleType>
    </xsd:element>
    <xsd:element name="MediaServiceLocation" ma:index="20" nillable="true" ma:displayName="Location" ma:hidden="true"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b3ce316-e8bb-4f72-ba76-d6788dc7eb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_Flow_SignoffStatus" ma:index="30" nillable="true" ma:displayName="Sign-off status" ma:internalName="Sign_x002d_off_x0020_status">
      <xsd:simpleType>
        <xsd:restriction base="dms:Text"/>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61b11f-d5f3-4dbc-92da-397722161917"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element name="TaxCatchAll" ma:index="24" nillable="true" ma:displayName="Taxonomy Catch All Column" ma:hidden="true" ma:list="{257cbda1-4f3f-4aca-995a-0f066fcdc833}" ma:internalName="TaxCatchAll" ma:readOnly="false" ma:showField="CatchAllData" ma:web="2a61b11f-d5f3-4dbc-92da-3977221619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0cf8cf-e1bf-434e-b1ce-621e0e774b8a">
      <Terms xmlns="http://schemas.microsoft.com/office/infopath/2007/PartnerControls"/>
    </lcf76f155ced4ddcb4097134ff3c332f>
    <TaxCatchAll xmlns="2a61b11f-d5f3-4dbc-92da-397722161917" xsi:nil="true"/>
    <IFUreferebce xmlns="7c0cf8cf-e1bf-434e-b1ce-621e0e774b8a" xsi:nil="true"/>
    <SharedWithUsers xmlns="2a61b11f-d5f3-4dbc-92da-397722161917">
      <UserInfo>
        <DisplayName>Claire Newton</DisplayName>
        <AccountId>255</AccountId>
        <AccountType/>
      </UserInfo>
      <UserInfo>
        <DisplayName>Vicky Smith</DisplayName>
        <AccountId>245</AccountId>
        <AccountType/>
      </UserInfo>
      <UserInfo>
        <DisplayName>Joanne Inglis</DisplayName>
        <AccountId>608</AccountId>
        <AccountType/>
      </UserInfo>
    </SharedWithUsers>
    <Lot_x002f_SerialNumber xmlns="7c0cf8cf-e1bf-434e-b1ce-621e0e774b8a" xsi:nil="true"/>
    <Product xmlns="7c0cf8cf-e1bf-434e-b1ce-621e0e774b8a" xsi:nil="true"/>
    <ReleaseDate xmlns="7c0cf8cf-e1bf-434e-b1ce-621e0e774b8a" xsi:nil="true"/>
    <_Flow_SignoffStatus xmlns="7c0cf8cf-e1bf-434e-b1ce-621e0e774b8a" xsi:nil="true"/>
  </documentManagement>
</p:properties>
</file>

<file path=customXml/itemProps1.xml><?xml version="1.0" encoding="utf-8"?>
<ds:datastoreItem xmlns:ds="http://schemas.openxmlformats.org/officeDocument/2006/customXml" ds:itemID="{F078AB2F-5156-4ACD-8308-261E28B7B551}">
  <ds:schemaRefs>
    <ds:schemaRef ds:uri="http://schemas.microsoft.com/sharepoint/v3/contenttype/forms"/>
  </ds:schemaRefs>
</ds:datastoreItem>
</file>

<file path=customXml/itemProps2.xml><?xml version="1.0" encoding="utf-8"?>
<ds:datastoreItem xmlns:ds="http://schemas.openxmlformats.org/officeDocument/2006/customXml" ds:itemID="{CF8D6303-E0F0-4EB2-92ED-4D6AED6DC1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cf8cf-e1bf-434e-b1ce-621e0e774b8a"/>
    <ds:schemaRef ds:uri="2a61b11f-d5f3-4dbc-92da-3977221619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527C3F-01B0-45FB-A2E9-7FA8049E14D8}">
  <ds:schemaRefs>
    <ds:schemaRef ds:uri="http://schemas.microsoft.com/office/2006/metadata/properties"/>
    <ds:schemaRef ds:uri="http://schemas.microsoft.com/office/infopath/2007/PartnerControls"/>
    <ds:schemaRef ds:uri="7c0cf8cf-e1bf-434e-b1ce-621e0e774b8a"/>
    <ds:schemaRef ds:uri="2a61b11f-d5f3-4dbc-92da-397722161917"/>
  </ds:schemaRefs>
</ds:datastoreItem>
</file>

<file path=docProps/app.xml><?xml version="1.0" encoding="utf-8"?>
<Properties xmlns="http://schemas.openxmlformats.org/officeDocument/2006/extended-properties" xmlns:vt="http://schemas.openxmlformats.org/officeDocument/2006/docPropsVTypes">
  <Template/>
  <TotalTime>0</TotalTime>
  <Words>3845</Words>
  <Application>Microsoft Office PowerPoint</Application>
  <PresentationFormat>On-screen Show (16:9)</PresentationFormat>
  <Paragraphs>524</Paragraphs>
  <Slides>43</Slides>
  <Notes>33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43</vt:i4>
      </vt:variant>
    </vt:vector>
  </HeadingPairs>
  <TitlesOfParts>
    <vt:vector size="57" baseType="lpstr">
      <vt:lpstr>Aptos</vt:lpstr>
      <vt:lpstr>Aptos Narrow</vt:lpstr>
      <vt:lpstr>Arial</vt:lpstr>
      <vt:lpstr>Calibri</vt:lpstr>
      <vt:lpstr>Metropolis Light</vt:lpstr>
      <vt:lpstr>Metropolis Medium</vt:lpstr>
      <vt:lpstr>Metropolis-Bold</vt:lpstr>
      <vt:lpstr>Metropolis-Regular</vt:lpstr>
      <vt:lpstr>Montserrat</vt:lpstr>
      <vt:lpstr>Montserrt</vt:lpstr>
      <vt:lpstr>Poppins Light</vt:lpstr>
      <vt:lpstr>ProximaNova-Regular</vt:lpstr>
      <vt:lpstr>Segoe UI</vt:lpstr>
      <vt:lpstr>Genedrive_MT-RNR1 Template</vt:lpstr>
      <vt:lpstr>PowerPoint Presentation</vt:lpstr>
      <vt:lpstr> Product Demonstration How to perform a patient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 Demonstration How to perform a quality  control 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Tile</dc:title>
  <dc:creator>david whyman</dc:creator>
  <cp:lastModifiedBy>Claire Newton</cp:lastModifiedBy>
  <cp:revision>228</cp:revision>
  <dcterms:created xsi:type="dcterms:W3CDTF">2024-03-07T13:46:49Z</dcterms:created>
  <dcterms:modified xsi:type="dcterms:W3CDTF">2025-12-04T11:03:37Z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0x01010001C15E9A9AF5FC4CB7F402953D5481B2</vt:lpwstr>
  </property>
  <property fmtid="{D5CDD505-2E9C-101B-9397-08002B2CF9AE}" pid="3" name="MediaServiceImageTags">
    <vt:lpwstr/>
  </property>
</Properties>
</file>